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5" r:id="rId9"/>
    <p:sldId id="267" r:id="rId10"/>
    <p:sldId id="261" r:id="rId11"/>
    <p:sldId id="262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8997-9E2E-4904-B702-5C3FE2587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187" y="866846"/>
            <a:ext cx="11201965" cy="848007"/>
          </a:xfrm>
        </p:spPr>
        <p:txBody>
          <a:bodyPr>
            <a:normAutofit/>
          </a:bodyPr>
          <a:lstStyle/>
          <a:p>
            <a:r>
              <a:rPr lang="en-US" sz="4000" dirty="0"/>
              <a:t>Mr. Waddell’s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Forensic Science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9537F-EC89-4E72-92BA-5D5E24497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187" y="2760919"/>
            <a:ext cx="9718110" cy="1027481"/>
          </a:xfrm>
        </p:spPr>
        <p:txBody>
          <a:bodyPr>
            <a:noAutofit/>
          </a:bodyPr>
          <a:lstStyle/>
          <a:p>
            <a:r>
              <a:rPr lang="en-US" sz="4800" dirty="0"/>
              <a:t>Ch-1 Activity: </a:t>
            </a:r>
            <a:r>
              <a:rPr lang="en-US" sz="4800" b="1" u="sng" dirty="0">
                <a:solidFill>
                  <a:srgbClr val="FF0000"/>
                </a:solidFill>
              </a:rPr>
              <a:t>Learning to See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D8F59-0BAA-4447-BD93-1F33E491E364}"/>
              </a:ext>
            </a:extLst>
          </p:cNvPr>
          <p:cNvSpPr txBox="1"/>
          <p:nvPr/>
        </p:nvSpPr>
        <p:spPr>
          <a:xfrm>
            <a:off x="1419582" y="4345392"/>
            <a:ext cx="97181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 clean sheet of notebook paper and title it as above.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in the upper right corner write your name, today’s date, and this class period.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5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s Randall rev">
            <a:extLst>
              <a:ext uri="{FF2B5EF4-FFF2-40B4-BE49-F238E27FC236}">
                <a16:creationId xmlns:a16="http://schemas.microsoft.com/office/drawing/2014/main" id="{4783624E-BBC7-4AC3-BAF1-0364442096A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544" y="0"/>
            <a:ext cx="91723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5AB630-68B2-4D0E-94FB-007BC269BE9A}"/>
              </a:ext>
            </a:extLst>
          </p:cNvPr>
          <p:cNvSpPr txBox="1"/>
          <p:nvPr/>
        </p:nvSpPr>
        <p:spPr>
          <a:xfrm>
            <a:off x="194873" y="-149901"/>
            <a:ext cx="118422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 #3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people are in Photograph #3?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gender of the person in the picture?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approximate age of the person in the photograph?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person’s hair color?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person have long hair or short hair?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person wear glasses?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person wearing any jewelry?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describe where the picture was taken?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evidence in the photograph, can you form a hypothesis about the person’s occupation?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identify the interests of the person based on evidence in the room?</a:t>
            </a:r>
          </a:p>
        </p:txBody>
      </p:sp>
    </p:spTree>
    <p:extLst>
      <p:ext uri="{BB962C8B-B14F-4D97-AF65-F5344CB8AC3E}">
        <p14:creationId xmlns:p14="http://schemas.microsoft.com/office/powerpoint/2010/main" val="418314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AE404-1E73-4D8D-AC04-1496327C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08" y="217357"/>
            <a:ext cx="12052092" cy="616845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people are in Photograph 3?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gender of the person in the picture?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approximate age of the person in the photograph?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50ish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color of the person’s hair?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person have long hair or short hair?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person wear glasses?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person wearing any jewelry?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necklace and earrings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describe where the picture was taken?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Schoolroom or office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evidence in the photograph, can you form a hypothesis about the person’s occupation? 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identify the interests of the person based on evidence in the room?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likely interested in science or forensics, or she is a teacher.</a:t>
            </a:r>
            <a:b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9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4893D7-5C46-46AB-8B71-A12A20DE1074}"/>
              </a:ext>
            </a:extLst>
          </p:cNvPr>
          <p:cNvSpPr txBox="1"/>
          <p:nvPr/>
        </p:nvSpPr>
        <p:spPr>
          <a:xfrm>
            <a:off x="4259705" y="2782669"/>
            <a:ext cx="3672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THE END!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C6DF-39AC-492E-8A05-3AB1EF98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22" y="468507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Observation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5988-B964-48D4-B64F-FA8F3AF8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9" y="2029167"/>
            <a:ext cx="11261361" cy="4641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activity, you will be shown several photographs.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have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seconds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view each photo. Please, do not write anything down or make notes.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activity is between your eyes and your brain.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photographs are displayed for 30 seconds. Self-timed.</a:t>
            </a:r>
          </a:p>
        </p:txBody>
      </p:sp>
    </p:spTree>
    <p:extLst>
      <p:ext uri="{BB962C8B-B14F-4D97-AF65-F5344CB8AC3E}">
        <p14:creationId xmlns:p14="http://schemas.microsoft.com/office/powerpoint/2010/main" val="282068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enville Town Hall pix rev">
            <a:extLst>
              <a:ext uri="{FF2B5EF4-FFF2-40B4-BE49-F238E27FC236}">
                <a16:creationId xmlns:a16="http://schemas.microsoft.com/office/drawing/2014/main" id="{4F8078C2-DE14-416C-83D7-D2F4879ED75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75" y="0"/>
            <a:ext cx="11317574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9CCAF-1CED-414E-BB1B-97FB0C51C49C}"/>
              </a:ext>
            </a:extLst>
          </p:cNvPr>
          <p:cNvSpPr txBox="1"/>
          <p:nvPr/>
        </p:nvSpPr>
        <p:spPr>
          <a:xfrm>
            <a:off x="444708" y="601284"/>
            <a:ext cx="115424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 #1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the CENTER where the photograph taken?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many complete cars are pictured?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color(s) are the cars?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types of offices are located in the CENTER?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many small trees are in the picture?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photograph was taken in New York State during what season of the year?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many people are in the photograph?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5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F2D9-DEF0-4321-A936-E6036A89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605791" cy="1293028"/>
          </a:xfrm>
        </p:spPr>
        <p:txBody>
          <a:bodyPr/>
          <a:lstStyle/>
          <a:p>
            <a:pPr algn="l"/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7DF29-F4A8-47BC-92B8-7BBB5964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10" y="978235"/>
            <a:ext cx="11231380" cy="52726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At what location was the photograph taken? </a:t>
            </a:r>
            <a:r>
              <a:rPr lang="en-US" sz="2800" i="1" dirty="0">
                <a:solidFill>
                  <a:srgbClr val="FFFF0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Glenville Municipal Center</a:t>
            </a:r>
          </a:p>
          <a:p>
            <a:pPr lvl="0"/>
            <a:r>
              <a:rPr lang="en-US" sz="3200" dirty="0"/>
              <a:t>How many cars are pictured? </a:t>
            </a:r>
            <a:r>
              <a:rPr lang="en-US" sz="3200" i="1" dirty="0">
                <a:solidFill>
                  <a:srgbClr val="FFFF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</a:t>
            </a:r>
          </a:p>
          <a:p>
            <a:pPr lvl="0"/>
            <a:r>
              <a:rPr lang="en-US" sz="3200" dirty="0"/>
              <a:t>What are the colors of the cars?</a:t>
            </a:r>
            <a:r>
              <a:rPr lang="en-US" sz="3200" b="1" dirty="0"/>
              <a:t> </a:t>
            </a:r>
            <a:r>
              <a:rPr lang="en-US" sz="3200" i="1" dirty="0">
                <a:solidFill>
                  <a:srgbClr val="FFFF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Tan and gray</a:t>
            </a:r>
          </a:p>
          <a:p>
            <a:pPr lvl="0"/>
            <a:r>
              <a:rPr lang="en-US" sz="3200" dirty="0"/>
              <a:t>What types of offices are located in the building? </a:t>
            </a:r>
            <a:r>
              <a:rPr lang="en-US" sz="3200" i="1" dirty="0">
                <a:solidFill>
                  <a:srgbClr val="FFFF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Town, police, and court offices</a:t>
            </a:r>
          </a:p>
          <a:p>
            <a:pPr lvl="0"/>
            <a:r>
              <a:rPr lang="en-US" sz="3200" dirty="0"/>
              <a:t>How many small trees are in the picture? </a:t>
            </a:r>
            <a:r>
              <a:rPr lang="en-US" sz="3200" i="1" dirty="0">
                <a:solidFill>
                  <a:srgbClr val="FFFF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</a:t>
            </a:r>
          </a:p>
          <a:p>
            <a:pPr lvl="0"/>
            <a:r>
              <a:rPr lang="en-US" sz="3200" dirty="0"/>
              <a:t>The photograph was taken in New York State during which season? </a:t>
            </a:r>
            <a:r>
              <a:rPr lang="en-US" sz="3200" i="1" dirty="0">
                <a:solidFill>
                  <a:srgbClr val="FFFF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Spring or summer</a:t>
            </a:r>
          </a:p>
          <a:p>
            <a:pPr lvl="0"/>
            <a:r>
              <a:rPr lang="en-US" sz="3200" dirty="0"/>
              <a:t>How many people are in the photograph? </a:t>
            </a:r>
            <a:r>
              <a:rPr lang="en-US" sz="3200" i="1" dirty="0">
                <a:solidFill>
                  <a:srgbClr val="FFFF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3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ncy Jar">
            <a:extLst>
              <a:ext uri="{FF2B5EF4-FFF2-40B4-BE49-F238E27FC236}">
                <a16:creationId xmlns:a16="http://schemas.microsoft.com/office/drawing/2014/main" id="{8D13BDBD-8F2A-47A2-ABBE-44FF5C4D565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86" y="0"/>
            <a:ext cx="1040317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7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DA6EA0-513B-466E-8BD1-F612AC4914BD}"/>
              </a:ext>
            </a:extLst>
          </p:cNvPr>
          <p:cNvSpPr txBox="1"/>
          <p:nvPr/>
        </p:nvSpPr>
        <p:spPr>
          <a:xfrm>
            <a:off x="1359576" y="744148"/>
            <a:ext cx="10527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 #2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object of Photograph #2?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shape of the object pictured.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colors of the object?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color edges the top of the object?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object sitting on?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approximate size of the object?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(Estimate by what it is sitting on)</a:t>
            </a:r>
          </a:p>
        </p:txBody>
      </p:sp>
    </p:spTree>
    <p:extLst>
      <p:ext uri="{BB962C8B-B14F-4D97-AF65-F5344CB8AC3E}">
        <p14:creationId xmlns:p14="http://schemas.microsoft.com/office/powerpoint/2010/main" val="183685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EACB-7AFC-4ABA-9389-E95F6DF7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895" y="119796"/>
            <a:ext cx="2605790" cy="494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D52F-D305-4242-B8B8-0C8EB9343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6854"/>
            <a:ext cx="11771027" cy="5531370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What is pictured in Photograph #2?</a:t>
            </a:r>
            <a:r>
              <a:rPr lang="en-US" sz="3600" b="1" dirty="0"/>
              <a:t> </a:t>
            </a:r>
            <a:r>
              <a:rPr lang="en-US" sz="3600" i="1" dirty="0">
                <a:solidFill>
                  <a:srgbClr val="00B0F0"/>
                </a:solidFill>
                <a:latin typeface="Abadi" panose="020B0604020202020204" pitchFamily="34" charset="0"/>
              </a:rPr>
              <a:t>Urn or flowerpot</a:t>
            </a:r>
          </a:p>
          <a:p>
            <a:pPr lvl="0"/>
            <a:r>
              <a:rPr lang="en-US" sz="3600" dirty="0"/>
              <a:t>Describe the shape of the object pictured. </a:t>
            </a:r>
            <a:r>
              <a:rPr lang="en-US" sz="3600" i="1" dirty="0">
                <a:solidFill>
                  <a:srgbClr val="00B0F0"/>
                </a:solidFill>
              </a:rPr>
              <a:t>Like a flowerpot</a:t>
            </a:r>
          </a:p>
          <a:p>
            <a:pPr lvl="0"/>
            <a:r>
              <a:rPr lang="en-US" sz="3600" dirty="0"/>
              <a:t>What are the colors of the object? </a:t>
            </a:r>
            <a:r>
              <a:rPr lang="en-US" sz="3600" i="1" dirty="0">
                <a:solidFill>
                  <a:srgbClr val="00B0F0"/>
                </a:solidFill>
              </a:rPr>
              <a:t>Red, green, tan, blue, white, brown</a:t>
            </a:r>
          </a:p>
          <a:p>
            <a:pPr lvl="0"/>
            <a:r>
              <a:rPr lang="en-US" sz="3600" dirty="0"/>
              <a:t>What color edges the top of the object? </a:t>
            </a:r>
            <a:r>
              <a:rPr lang="en-US" sz="3600" i="1" dirty="0">
                <a:solidFill>
                  <a:srgbClr val="00B0F0"/>
                </a:solidFill>
              </a:rPr>
              <a:t>Blue</a:t>
            </a:r>
          </a:p>
          <a:p>
            <a:pPr lvl="0"/>
            <a:r>
              <a:rPr lang="en-US" sz="3600" dirty="0"/>
              <a:t>What is the object sitting on? </a:t>
            </a:r>
            <a:r>
              <a:rPr lang="en-US" sz="3600" i="1" dirty="0">
                <a:solidFill>
                  <a:srgbClr val="00B0F0"/>
                </a:solidFill>
              </a:rPr>
              <a:t>A wooden chair</a:t>
            </a:r>
          </a:p>
          <a:p>
            <a:pPr lvl="0"/>
            <a:r>
              <a:rPr lang="en-US" sz="3600" dirty="0"/>
              <a:t>What is the approximate size of the object?</a:t>
            </a:r>
            <a:r>
              <a:rPr lang="en-US" sz="3600" b="1" dirty="0"/>
              <a:t> </a:t>
            </a:r>
            <a:r>
              <a:rPr lang="en-US" sz="3600" i="1" dirty="0">
                <a:solidFill>
                  <a:srgbClr val="00B0F0"/>
                </a:solidFill>
              </a:rPr>
              <a:t>About 12–14" wide, about 16" tall</a:t>
            </a:r>
          </a:p>
        </p:txBody>
      </p:sp>
    </p:spTree>
    <p:extLst>
      <p:ext uri="{BB962C8B-B14F-4D97-AF65-F5344CB8AC3E}">
        <p14:creationId xmlns:p14="http://schemas.microsoft.com/office/powerpoint/2010/main" val="390102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B813DE-B5FA-42EF-B5B9-96C654D9DF62}"/>
              </a:ext>
            </a:extLst>
          </p:cNvPr>
          <p:cNvSpPr txBox="1"/>
          <p:nvPr/>
        </p:nvSpPr>
        <p:spPr>
          <a:xfrm>
            <a:off x="2653259" y="1963711"/>
            <a:ext cx="6595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Ready for next photo?</a:t>
            </a:r>
          </a:p>
        </p:txBody>
      </p:sp>
    </p:spTree>
    <p:extLst>
      <p:ext uri="{BB962C8B-B14F-4D97-AF65-F5344CB8AC3E}">
        <p14:creationId xmlns:p14="http://schemas.microsoft.com/office/powerpoint/2010/main" val="414610025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671</TotalTime>
  <Words>652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</vt:lpstr>
      <vt:lpstr>Algerian</vt:lpstr>
      <vt:lpstr>Arial</vt:lpstr>
      <vt:lpstr>Biome</vt:lpstr>
      <vt:lpstr>Century Gothic</vt:lpstr>
      <vt:lpstr>Times New Roman</vt:lpstr>
      <vt:lpstr>Vapor Trail</vt:lpstr>
      <vt:lpstr>Mr. Waddell’s Forensic Science 1</vt:lpstr>
      <vt:lpstr>Observation skills</vt:lpstr>
      <vt:lpstr>PowerPoint Presentation</vt:lpstr>
      <vt:lpstr>PowerPoint Presentation</vt:lpstr>
      <vt:lpstr>Answers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Waddell’s Forensic Science 1</dc:title>
  <dc:creator>Waddell, Jack N.</dc:creator>
  <cp:lastModifiedBy>Waddell, Jack N.</cp:lastModifiedBy>
  <cp:revision>20</cp:revision>
  <dcterms:created xsi:type="dcterms:W3CDTF">2018-08-23T12:51:06Z</dcterms:created>
  <dcterms:modified xsi:type="dcterms:W3CDTF">2022-08-24T15:20:25Z</dcterms:modified>
</cp:coreProperties>
</file>