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5" r:id="rId4"/>
    <p:sldId id="258" r:id="rId5"/>
    <p:sldId id="259" r:id="rId6"/>
    <p:sldId id="257" r:id="rId7"/>
    <p:sldId id="269" r:id="rId8"/>
    <p:sldId id="267" r:id="rId9"/>
    <p:sldId id="264" r:id="rId10"/>
    <p:sldId id="260" r:id="rId11"/>
    <p:sldId id="261" r:id="rId12"/>
    <p:sldId id="262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6-02-07T15:53:00.1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159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9:56.8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130 85 53,'0'-13'10,"-5"-1"-1,5 1 1,-9-1-1,14 5 1,-10-4-2,5 13 0,-4-9-2,4 13 1,0-4-2,0 9 0,0 5-1,0 4 1,0 4-1,0 9-1,-5 5 0,5 9 0,0 0-1,0 4-1,-4 1 1,8-1-2,-8 0 1,8-4 0,-4-5-1,5-8 1,-1-6-1,-4-3 1,5-10-1,-1-8-1,-4-5 0,0-14-1,5-4-1,-5-4-4,9-5-4,-9-9-4,4 5-6,1-5-4,-1-4-4</inkml:trace>
  <inkml:trace contextRef="#ctx0" brushRef="#br0" timeOffset="440">85 13 55,'-9'-4'11,"9"4"-1,-5 0 0,1 0 0,4 0 0,0-5-1,0 10-1,0-5-1,9 0-1,-9 4-1,9 1 0,0-5-1,4 9-1,-4-9 0,9 4 0,-4 5-1,3-4 0,1-1 0,5 5 0,-5-9 0,9 9 0,-5-9 0,9 9-1,-4-9 1,9 0-1,-5 0 0,5 0 1,-4 0-1,-1 0 0,0 5-1,-4-1 1,0 5 1,-4 0-2,-1 0 1,0 4 0,1-4-1,-5 5 0,0-5 1,4 4-2,-4-4 1,4 5 0,1-5 0,-1 0 0,0-1 0,5 6 0,-4-1 0,-1-4 0,-4 5 0,4-1 0,-8-4 0,-1 5 0,1-1 0,-1 0 0,1-4 1,-1 5-1,-4-5 0,0 0 0,4 4 0,-4-4 0,-4 0 0,4-4 0,-5 4 0,1-5 0,-1 5 0,1-4 0,-5-1 0,0 1 0,0-1 0,0 5-1,0 0 2,-9 0-2,4 4 1,1 1 0,-5-1 0,0 5 0,0 0-1,0 0 1,0-5-1,0 1 1,-4-5-1,-1 0 1,1 0 0,-1-5-1,1 5 1,-9-4 0,-1-5 0,1 4 0,-5-4 0,0 9 0,5-9 0,-5 5 0,0-10 0,4 14 0,1-4 0,4-1 0,0 1 0,-4-5-1,4 0 2,-5 4-1,6-4 0,-6 4 0,5-4-1,-4-4 1,4 4 0,-5 0 0,1 0 0,0 0 0,-1 0 0,-4 0 0,5 0 0,0 0 0,-5-4 1,4 4-1,-4-5 0,5 1 0,-5-1 0,5 1 0,-5 4 0,0-5 0,5 1 0,-1-1 0,-4 5 1,14 0-1,-5 0 1,4 0-1,1 0 1,9 0-1,-5 0 0,4 5 1,1-10-1,4 5 1,-5 5-1,5-5 0,-4 0 0,4 0 0,0-5 0,0 5 0,0 0-2,0-9-4,9 14-11,4-5-17,-4-9-1,22 4 1</inkml:trace>
  <inkml:trace contextRef="#ctx0" brushRef="#br0" timeOffset="1908">524 430 47,'-14'-9'15,"10"5"-2,-1-5 0,1 0-2,8 4 0,-4-8-2,9 4 0,-4 0-1,8 4-1,-4-4-2,9 9 0,0 0-2,-4 9-1,4 0-1,-10 5 0,6 4-1,-10 0 0,1 0 1,-5 4-1,-5-4 0,1 0 1,-10-5-1,6 1 0,-10-5 1,0-9-1,0 0 1,4-5 0,1-8 0,4-1 1,0-8 0,4 8-1,10-8 1,-1 4-1,10 5 1,-1 4-1,1 4-1,4 1 1,0 8-1,0 5 0,-1 5 0,-8-1-1,0 1 1,-4-1 0,-1 0-1,-8 1 1,-1-5-1,-4-5 1,-4 1-1,0-10 1,-5 1 0,4-1-1,1-4 2,-1-4-1,1 4 0,4-4 1,4 4-1,1 0 1,-1 4-1,1 1 0,4-1 0,0 1 1,-5 4-1,5 0 0,0 0 1,0 0-1,0 0 2,0 0-1,5 4 0,4 1 1,0-5-1,4 0 2,5 0-1,9 0 0,-4 0 0,8 0 0,0-5 0,5 1 0,0 4-1,4 0 0,5 0 0,0-5-1,4 1 1,5 4-1,9-5 1,-1 5-1,1-4 1,9 4 0,-5-5-1,0 1 1,5 4-1,-5 0 0,-4 0 1,-5 4-1,0 1 1,-4-1-1,-5 1 1,-4 4-1,4-5 1,-4 1 0,-5-5-1,-4 4 0,0-4 1,-4 0-1,-6-4 0,1 4 1,-4-5-1,4 5 0,-5-4 0,0 4 0,1 0 0,-1 0 0,5 4 0,0 1 1,0-1-1,0 5 0,4-4 0,-4-1 0,9 1 0,-5-1 1,1 0-1,-1 1 0,-4-1 0,0 1 0,-9-1 1,-1 5-1,-3-4 0,-5-1 0,0 1 0,-9-5 0,4 4-2,-8-4-1,8 5-3,-13-19-7,18 14-16,-9-9-9,0-4 1,9-1-1</inkml:trace>
  <inkml:trace contextRef="#ctx0" brushRef="#br0" timeOffset="3107">2544 166 50,'5'4'21,"-10"1"-3,1-1-2,13 10-1,-5-10 0,19 14-3,-5-9 0,18 9-4,-14-14-1,23 14-2,-9-9-1,4 5-1,-4-5 0,0 4-1,-5-4 0,-4 4-1,-5 1 1,-4-1 0,-9 1-1,-9 4 0,-9 9 0,-13 0 0,-10 4-1,-12 5 0,-1 0-2,-9-1 0,5 10-3,-5-18-4,18 13-12,5-8-16,4-14 1,9 0 1</inkml:trace>
  <inkml:trace contextRef="#ctx0" brushRef="#br0" timeOffset="3716">1200 1084 65,'-4'-9'30,"13"9"-8,-5 9-5,-4 0-6,9 18-3,-4 0-2,8 13-1,5 1-1,0 8-1,0-4-1,4 0 0,-4-1-1,5-3 0,-5-10 1,0 0-1,-5-13 0,5 0 0,-9-9 1,4 0 0,-4-18 0,0 0 2,0-9-1,5-4 1,-5-14 0,4-4 0,0-14-1,1 0-1,-1 0 0,1-4-1,4 4 0,-5 1 0,-4 8-1,0 9 0,0 9 0,-4 5-1,-1 13-2,-4 0-1,9 18-4,-18-9-8,18 9-19,0 13-4,-5 1 2</inkml:trace>
  <inkml:trace contextRef="#ctx0" brushRef="#br0" timeOffset="4276">1846 1425 65,'-9'9'30,"9"9"-8,4 4-6,-13 1-2,14 12-3,-14 1-1,13 9-2,-13-9-1,9 4-1,0-4-2,0 0-1,0-5 0,0-4-1,0-4 0,0-14-1,5 4 0,-5-9-1,0-4 0,0-9-2,4 5-3,-13-14-9,18 0-20,-9 5-3,0-1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9:53.4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125 158 51,'0'-22'14,"-4"0"1,4-1 0,0 10-1,0-5 0,0 18-3,-5-9-1,5 13-1,-4 5-2,4 14 0,-5 8-2,1 9-1,4 10-1,0 8 0,0 18-1,4 14-1,-4-1 1,0 10-1,-4 4 0,4 0 0,-5-5 0,1 5-1,-5-9 0,0-4 0,0-1 0,0-8 1,0-9-1,5-5 0,-5-4 1,4-10-1,1-8 0,4-9 0,-5-9-1,5-14 1,-4 1-2,-1-19-1,5 1-5,-9-19-7,9 1-16,0 0-4,-4-14 1</inkml:trace>
  <inkml:trace contextRef="#ctx0" brushRef="#br0" timeOffset="630">116 60 49,'-4'9'14,"-5"-9"0,0 4-1,5 1 0,-1-5-1,5 9-1,0-5-2,9 1 0,0-1-2,13 5-1,10 0-1,13 4 0,4-8-1,14-1-1,8-4 0,19-4 0,0-1-1,13-4 1,-5-4-1,10 0 0,-1-1 1,5 1-1,-4-1-1,-5 5 1,-5 0 0,1 5-1,-14-1 0,0 1 0,-13-1-1,-5 1 1,-4-1-1,-9 1 1,-9 4-1,-5-4 0,-9 8 0,-4 0 0,-13-4 1,4 9-1,-10 0 0,1 5 0,-4-5 0,-5 4 0,0 5 1,0-4-1,-5 4 0,5 4 0,-9 0 0,5 10 0,-5-1 0,5 9 0,-1 5 0,1 9 0,4 13 0,0 9 0,0 5 0,0 8-1,0 10 2,0-1-1,0 5 0,0 5 0,0-5-1,0 0 2,0-9-1,0 5 0,0-10 0,4 1 0,1-14 0,4-4 0,-5-5 0,5-14 0,0-8 0,0-9 0,-5-5 0,1-13 1,4-4-1,-9-5 0,0-5 0,4-4 1,-8-4-1,4 4 0,0-5 0,0 1 0,0 4 1,0-5-1,-5 5 0,5-4 0,0 4 0,-4 0 0,4-5 0,0 5 0,0 0 0,0 5 0,-5-5 0,1 0 0,-5 0-1,0 4 2,-4-4-2,-5 0 1,0 0 0,-14 0 0,1 0 0,-9-4 0,-5-1-1,-9 5 1,-4-9 0,-5 9 0,-13-9 0,0 9 0,0-4 0,-5-1-1,-4 5 1,0-4 0,-5 4 1,0 0-2,5-4 1,-4-1 0,3 1 0,1-1 0,9-4 1,4 0-2,10 0 1,-1 0 1,5 5-1,8-5 0,6 4 0,3 1 0,5 4 0,5-5 0,0 10 0,13-5 0,4 0 0,1 9 0,4-9 0,9 9 0,0-5 1,0 1-1,4-1 1,-4 5-1,5 0 0,-1-4 1,-4-1-1,5-4 1,-5 5-1,0-1-1,0 1-1,-5-10-1,10 18-8,-10-13-17,1 0-9,13 9 0,0-13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0:03.2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135 192 50,'0'-4'16,"0"-1"-1,-5 5 0,5 9-1,-4 0-2,8 18-1,-8 9-3,4 13-2,-5 5-1,5 18 0,-4 8-2,4 14-1,-9-4-1,9 4 0,-9 0 0,4-9 0,1-8 0,-1-6 0,-4-4 0,9-13 0,-4-4-1,4-6 1,0-3-1,-5-5 1,1-5-1,4 0 0,-5-4 0,1 0 0,-1-14-1,1 5 1,4-9-1,-9-4-2,9-1-1,-9-17-5,13 4-6,-8-14-10,-1-8-7,14 0 0</inkml:trace>
  <inkml:trace contextRef="#ctx0" brushRef="#br0" timeOffset="600">0 112 56,'5'0'17,"-1"-5"-1,1 1-1,-1-1-2,9 1-1,10 4-2,-1-5-2,14 5-1,-5-4-2,23 4-1,0-5 0,13 5 0,5-4-1,9 4 0,4-5-1,4 1 1,1-1-2,4 1 1,-4 4-1,4 0 0,-9 0-1,-5-5 1,-3 5 0,-6 0 0,-4-4 0,1-1 0,-6 1-1,-8-5 1,-9 0-1,4 4 1,-17 1-1,3-5 0,-12 9 0,-5-4 0,0 4 0,-14 4 0,10-4 0,-10 0 0,1 4 0,-1-4 0,1 5 0,-1-5 0,5 0 0,-5 0 0,1 0 0,-1 0 0,-4 0 0,5 0 0,-5 0 1,4 4-1,-4 1 1,0 4 0,0-5-1,0 5 1,-4 9 0,4 0 0,-5 5 0,1 3 0,-1 1-1,1 14 1,4-1-1,-9 14 0,9-5 0,-4 14 0,-1-5 0,1 14 1,-1-10-1,5 6 0,-9-6 1,9 6-1,-4-10 0,4 0 0,-5 0 1,5-4-1,0 4 0,-4-8 1,4-1-1,0-4 0,0-5 0,-5 5 1,5-9-1,-4 0 1,-1-9-1,1-1 0,-1 6 1,1-10-1,-5 1 0,4-1 1,-4-4-1,5 0 0,-1 0 0,1 0 1,-1 0-1,5-5 0,0 5 1,0-5-1,5 1 0,-1-1 0,-4-4 0,5 0 0,-1 0 1,-4-4-1,5-1 1,-5-4-1,0 0 1,0 0-1,0 0 1,0 0 0,0 0-1,-5 0 0,1-4 0,-1 4 0,-4-5 0,0 1 0,-8-1 0,-1 1 0,-9-1 0,-5 1 0,-8 4-1,-5 0 1,-4 0-1,-9 4 1,-5 1-1,0-1 1,1 5-1,-6 0 1,1-4-1,0-1 1,-5 1 0,5-1 0,-5 1-1,5-5 1,-4 0 0,3 0 0,6-5-1,3 5 1,6-4 0,3-1 0,6-4 0,8 5 0,0-1 0,4 1 0,6-1-1,-1 5 1,0 0 0,9 0 0,0-4 0,5 4 0,-1 0 0,5 0 0,0 0 0,5 0 0,-1 0 0,5 0 1,-4 0-1,4 0-1,0 0 0,-5-5-1,10 10-1,-10-10-4,19 5-9,-14-4-17,9-5-4,4-5 0</inkml:trace>
  <inkml:trace contextRef="#ctx0" brushRef="#br0" timeOffset="2388">444 618 52,'0'-5'14,"0"1"-1,0 4 0,0 0-2,0 0 0,-5 0-3,10 9 0,-5 4-3,0 5 1,0 5-2,0 8-1,0 5 0,4 9-1,1-5 1,-5 5-2,0-5 1,9 0-1,-9-8-1,4-5 1,-4 0 0,0-14-1,5-4 0,-1 0-1,-4-9 0,0-4-3,4-1-3,-4-8-4,5 4-7,-1 0-7,-8-18-6</inkml:trace>
  <inkml:trace contextRef="#ctx0" brushRef="#br0" timeOffset="2787">403 587 46,'0'4'11,"0"-8"1,0 4-2,0 0 1,0 4-1,5-4-2,4 0 0,0 4-1,0 1-1,9-1 0,0-4-1,4 5-1,0-1-1,5 1 1,0-5-2,0 4 1,4-4-1,-4 0 0,5 5 0,-1-5-1,0 9 0,-4-5 0,5 5 0,-6 5 0,1-1-1,-4-4 1,4 5 0,-14-5-1,9 4 1,-8 0 0,4-8 0,-5 8-1,1-4 1,4 5 0,-9-5-1,8 0-1,-8 0 1,9 4 0,-9-4 0,5 0-1,-1 0 1,1 4 0,-1-4 0,1 0 0,-6 0 0,6 0 0,-5 0 0,4 0 0,-4 0 0,-4-4 0,4 4 0,-5-5 0,1 1 0,-5 3 0,-5 1 0,1-4 0,-5 4 0,4 0 0,-8 0 0,4 0 0,-5 4 0,5-4-1,-4 0 1,4 0 0,-4 0 0,-1-4 0,1 4 0,-5-1 0,0 1 0,-4 0-1,4 0 1,-5 0 0,-4-4 0,5-1 0,-5 1-1,0-1 1,0-4 0,-4-4 0,-5-1-1,5 5 1,-5-9-1,0 5 1,-4-1 0,8 1 0,-4-1-1,10 5 1,3 0 0,1 0 1,4 0-1,4 5 0,5-5 0,5 4-1,0-4 0,4 0-3,4 0-3,-4 0-7,4-4-14,10 8-3,-5-13-1</inkml:trace>
  <inkml:trace contextRef="#ctx0" brushRef="#br0" timeOffset="3906">735 882 47,'-5'-4'13,"10"4"0,-5 0-1,4-5 0,1 1-2,-1-1-2,1 5 0,-1-4-3,1-1-1,-1 1-1,5 4-2,-9 0 0,5 4 0,-5 1 0,0-1 0,4-4 0,-4 9 0,0-4 0,0-1-1,0 1 1,0-1-1,-4-4 1,4 5-1,0-5 1,0 0-1,-5 4 1,5-4-1,0 0 0,-4 0 0,4 0 1,-5 0-1,5 0 0,0 0 0,0 0 0,0-4 1,0 4-1,0 0 0,0 0 0,5-5 0,-5 5 0,0 0 0,0 0 0,-5 0 0,5 5 0,0-5-1,0 0 1,0 0 0,0 4 0,-4-4 0,-1 5 0,5-1 0,-4 1 0,-1 4 0,1-5 0,-5 5 0,4-4 1,1 3-1,-1-3 1,1-5 0,-1 0 1,1 0 0,-1-9 1,5 5-1,-4-5 1,4 0 0,4-5-1,1 5 1,4 0-1,0 0 0,4-4 0,5 8 0,-4 1-1,8 8 1,-8-4-1,3 9-1,1 0 1,-4 5-1,-5 4 0,-5-5 0,1 5 0,-14 0-1,4 0 1,-8-5-1,-10 1 0,6-5 1,-6 0 0,1-5-1,-1-8 1,5-5 0,5-5 1,4 1-1,5-10 0,4 5 1,4 1 0,5 3 0,9 1 0,0 4-1,4 4 1,1 5-1,3 5 1,1-1-1,-9 5 0,5 5 0,-10-5 0,-4 4 0,-4-4-1,-14 4 1,0-4-1,-9 0 1,0-4-1,-9 4 0,5-9 1,-5 0-1,0 0 1,4-9 0,5 4 0,5-4 0,4 0 0,5 0 0,4 0 0,4 1 1,5-1-1,0 0 0,9 4 1,-5-4-1,1 5 0,4-1 0,-5 5 0,-4 0 0,5 0 0,-10 0 1,5 5-1,-5-5 0,1 4 0,-1-4 0,1 0 1,-1 0-1,5 0 1,0 0-1,5 0 1,8 0 0,1-9 0,8 9 0,0-9 0,10 0 1,3 0-1,6 5-1,-1-5 1,5 4 0,-1-4 0,6 5 0,-1-1-1,-4 1 0,-1 0 0,6 4 1,-1-5-1,-4 1 0,4-1 0,0 1 0,-4-1 0,4 1 0,-4-5 0,0 0 1,0 0-2,-5 0 2,-4-5-1,-1 5 0,6 0-1,-1 0 2,-4 0-2,4 1 1,-4-1 1,4 4-1,0 1 0,5-1 0,0-8 0,0 8 0,-1-4 0,6 5 0,-1-5 1,0 4-1,0-4 0,-4 5 0,0-1 0,0 1 0,-1 4 1,-8 0-1,0 0 0,0 4 1,-5-4-1,1 0 0,-1 0 1,-4 0-1,0-4 0,-5 4 1,5-5-1,-9 1 0,0 4 1,-5-5-1,0 5 0,-4 0 1,0 0-1,-4-4 0,-5 4 1,-5 4-2,1-4 1,-1 0-1,-4 5-1,-4-10-2,4 10-3,-14-10-5,14 10-7,-13-14-8,-1-4-9,14 4-1</inkml:trace>
  <inkml:trace contextRef="#ctx0" brushRef="#br0" timeOffset="5664">3544 394 52,'-9'-5'28,"9"5"-12,9 5-1,0-5-2,13 4 0,-8-4-1,22 14 0,-10-10-3,19 10-1,-4-5-3,12 4-1,1-4-1,9 5 0,0-1-1,-1 0 0,-3 1-1,-6-1 1,-12 1-1,-6 4 0,-8 0 0,-13-1 0,-14 6 0,-14 8-1,-13-4 1,-13 5-1,-5-1 0,-13 0-3,0 1 1,-9-5-3,8 4-2,1-18-9,18 5-17,8 0-3,6-9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2:13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130 9 46,'5'-4'5,"-5"4"1,0-5 0,0 1 1,0 4-1,0 0 0,0 0 0,0 0 0,0 0-1,4 9 0,-8-9-1,8 9-1,-4 0 0,0 4 0,0 1-1,0-1 0,0 5 0,5 0 0,-5 0 0,0 4 0,0-4-1,0 5 0,-5-1 0,5-4 0,-4 9 0,8 0-1,-8 0 1,4-5 0,-5 9 0,5-4-1,0 0 1,0 0 0,0 0 0,0 0-1,0 0 1,-4 4 0,4 0 0,0-4 0,0 5 0,-5-1 0,1 0 1,4 5-1,-9-4 0,9 3 0,-5-3-1,-3 4 1,3-10-1,-4 1 1,5 5-1,-5-5 0,0 0 0,4-1 1,1 1-1,-1-4 0,1 4 0,-1-1 0,1 1 0,-1 0 0,5-4 0,-9 4 0,9-5 0,-4 5 0,-1 0 0,1-5 0,4 9 0,-5-4 0,5 0 0,0 5 0,0-5 1,0 4-2,5-4 1,-5 4 0,0-8 1,4 8-2,-8-4 1,8 0 0,-8 0 0,4 4 0,4-4 0,-4 4 0,0-4 0,0 4 0,0 1 0,0-1 0,0 1 0,0-1 0,5 0 0,-5 1 0,4-1 0,-4 5 0,5-5 0,-5 1 0,4 3 0,-4-3 1,0 4-1,0-1 0,0-3 0,5-1 0,-5 5 0,0-5 0,0 1 0,0-1 0,0 5 1,-5-5-1,10 1 1,-5-1-2,-5 5 2,5-5-1,0 1 0,0-1 0,0-4 0,0 4-1,-4-4 1,4-4 1,0 3-2,-5-3 2,5-1-1,0 1 0,0-1 0,0 1 0,0-1 0,0 0 0,0 1 0,0-5 0,0 9 0,5-10 0,-5 1 0,0 5 0,0-10 0,0 10 0,0-10 0,4 5 0,-4-5 0,0 5 0,0 0 0,0 0 0,0 5 0,0-10 0,0 9 0,5-4 0,-5 5 0,0-5 0,0 4 0,0-4 0,0 4 0,0-4 0,0 5 0,0-5 0,4 4 0,-4-4 0,0 4 0,0-4 0,0 5 0,0-1 1,0 1-1,0-5 0,0-1 0,0 10 0,0-9 0,0 5 0,0-10 0,0 5-1,5-5 1,-10 5 0,10-9 0,-5 0 0,0 0 0,0 0 0,0 0 0,0-4-1,0 4 1,-5-5 0,5 5 0,0-4 0,0 4 0,0-1 0,0 1 0,0 0 0,0 5 0,5-5 0,-10 4-1,5 1 1,0-1 0,0 1 0,0-1 0,0 5 0,-4-5 0,4 5 0,-5 0-1,5 0 1,0 0 0,-4 0 0,-1 0 0,5 0 0,0 0 0,-4-5 0,4-4 0,-5 5 0,5-5-1,0 0 2,0 0-1,0-5-1,0 0 1,0 1 0,0-1 0,5-4 0,-5 0 0,0 5 0,0-10 0,4 5 0,-4 0 0,0 0 0,0 0 0,0 0 0,0 0 0,0 0 0,0 0 1,0 0-1,0 5 0,0-5 0,0 0 0,0 0 0,0 0 0,0 0 0,0-5 1,0 5-1,0 0 0,0 0 0,0 0 1,0 0-1,0 0 0,0 0 0,0 0 0,0 0 0,0 0 1,0 0-1,0 0 0,0 0 0,0 0 0,0 0 0,0 0 1,0 0-1,0 0 0,0 0 0,0 0 0,0 0 0,0 0-3,-4-4-4,4-5-14,4 13-10,-13-17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2:21.8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90 243 47,'-5'4'4,"1"-4"1,0 5 0,-5-5 1,0 0 0,0 0 0,0 0 1,0 0-1,0 0 0,4 0 0,-4 0-1,5-5 0,-1 1 0,5-5-1,0-5-1,5-4 0,-1 0 0,10-4 0,-5-5-1,13 5 0,-4-5 0,9 0-1,-5 5 1,5 4 0,0 9-1,0 0 1,0 9-1,0 9 0,-5 9 0,1 4 0,-6 14-1,1 4 1,-4 5-1,-1 4 0,5 5-1,-13-5 1,-1 1-1,-4-1 1,5-4 0,-14-5-1,4-4 1,-4-14 0,-4-8 0,4-10 0,0-4 0,4-9 0,-4-13 0,9-1 1,-4-17-1,4 4 0,9-4 1,-5-5-1,14-4 0,-4-5 0,8 9 0,5 5 1,4 4 0,1 9-1,-1 9 1,0 9 0,-4 9-1,0 9 1,0 9-1,-9 5 0,4 8-1,-8 0 1,-5 5-1,0 0 1,-5 4-2,-4-4 2,0-4-1,-4-6 0,-1-3 0,-4-5 1,0-5 1,0-8-1,0-5 1,1 0 0,-1-14 0,4 1 0,1-10 0,4-3 0,0-6 1,4-4-1,1-4 1,8 0-1,9-5 1,1 9 0,4 0 1,9 5-1,4 4 0,0 18 1,0 0-1,1 9-1,-5 13 0,-5 5 0,0 9 0,-8 5 0,-5 8-1,-9 0 0,-5 5 0,1 0 1,-5-5-1,-5 5 0,-4-5-1,0-8 0,0-1-1,-4-4-2,8 4-3,-8-17-6,17 4-11,1 0-10,-10-14 0</inkml:trace>
  <inkml:trace contextRef="#ctx0" brushRef="#br0" timeOffset="1079">1515 583 62,'0'0'30,"-5"5"-7,-4-1-5,18 14-5,-18-4-3,18 17-2,-13 0-2,8 5-2,-4 4 0,5 5-3,-5-13-1,0 3 0,0-3-1,-5-10-1,10-4-3,-10-9-2,5 0-6,-4-13-7,-1-10-14,10 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2:23.3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 44 51,'-9'-9'27,"14"5"-6,-1 8-5,-4 1-3,14 8-2,-5 5-3,8 9-1,-8 5-1,14 12-2,-5 1-2,4 4 0,1 1-2,-1-5 1,-4-1-1,0-3 1,0-14-1,0-1 0,-5-12 0,1-10 1,-1-4 0,-4-4 0,0-10 1,0-8 0,0-5 0,4-4 1,1-14 0,-1 0 0,1-9 0,8 1-1,-9 3 0,5 6-1,-9 3 0,5 5 0,-5 14-1,-5 4 0,1 14-2,-1-1-1,1 5-2,-5-4-3,9 17-8,-5-4-16,-4-5-4,13 14 1</inkml:trace>
  <inkml:trace contextRef="#ctx0" brushRef="#br0" timeOffset="679">842 479 54,'5'9'21,"-5"-9"-3,-5 0-3,10 13-2,-10 1-2,5 4-2,-4 4 0,4 10-3,-9 3-1,0 6-1,0-10 0,0 14-1,0-14-1,5 5 0,-5-9 0,0-5 0,4-8-1,5 4 1,-4-9-1,4-5 0,0-4-1,0-4-2,4 4-3,-8-9-8,4-9-21,9 13 0,-9-13-1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2:24.8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13 381 60,'-9'-5'18,"5"5"-3,4 0 0,0-4-3,9 8 0,-5-8-2,19 8-2,-6-8 0,19 8 0,0-8-2,13-1-1,5 1-1,4-5-1,1 0-1,-1 0 0,-9 0-1,1 5-1,-10-1 0,-9 1 0,-4 4-1,-9 4-1,-5 1-2,-8-1-2,8 5-2,-17-9-3,8 4-6,-8-4-6,-1-4-9,5 4-1</inkml:trace>
  <inkml:trace contextRef="#ctx0" brushRef="#br0" timeOffset="409">336 0 50,'-9'0'16,"9"4"-2,-5 14-1,5 0-2,5 14 0,-5 8-2,4 9-2,1 5-1,4 9-1,0-1-1,0 1 0,0-9-2,0 0 1,-5-14-1,5-4 0,-5-5-1,1-13 0,-1 0-1,-4-13-2,5-1-1,-10-13-4,10 5-7,-5-1-11,-9-13-6,22 14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2:25.9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27 354 57,'-4'-4'14,"-10"-10"-2,10-4-1,-1 0-1,5-4-2,5 4-1,-1-4 0,10 4-1,4-9 0,4 18-2,5-9 1,9 18-2,0 0-1,4 9 0,0 4-2,5 10 1,-9 8-2,0 0 1,-5 5 0,-8 0-1,-1 4-1,-13 5 1,0-4-1,-9-6 0,-5 1 0,-3-4 0,-6-10 1,1 0 0,-1-13 0,1-9 1,-1-9 1,5-8 0,5-15 1,4-4-1,4-9 1,5-8 0,5-1 1,4-4-1,9 4 1,4 0-1,0 14 0,10 4 0,-6 14 0,6 13 0,-5 13-1,4 10-1,-13 17 0,0 9 0,-9 5 0,0 9 0,-9-5-1,-5-4 0,0 0 0,-4-9 0,-4-5 0,4-9 1,-4-13-1,-5-4 1,4-14 0,-4-9 1,5-5-1,-5-8 1,9-9-1,-5-5 1,10-4 0,-1 4-1,10 0 2,4 0-1,8 9 1,6 5 0,4 9 0,-1 13-1,6 4 1,-1 14-1,-4 9 0,0 9 0,-9 13 0,-5 5 0,-4 4 0,-5 1 0,-13-1-1,0 0-1,-4 1-1,-5-15-2,0 1-2,-9-13-3,18 4-5,-18-10-6,14-12-13,13 13 0</inkml:trace>
  <inkml:trace contextRef="#ctx0" brushRef="#br0" timeOffset="919">1519 735 51,'-4'-18'16,"-5"-4"-1,9 4 0,4 4-2,-4-13-1,14 14-1,-1-9-3,14 8 0,4-4-2,5 9-2,0-4-2,0 13 0,4 0-1,-4 9 0,-5 4-1,-4 5 1,-4 13-1,-14 5-1,-9 5 1,-5 3-2,-13 6 0,-9-1 0,-4 5 0,-5-5 0,-4-4 0,4-5 1,0-4 1,5-9 0,4-9 2,14 0 1,4-14 0,13 1 0,5-10 1,4 1 0,10-5-1,8 4 1,-4-8-2,13 8 0,-4-8-1,5 4-1,-6 5-2,-8-5-3,5 9-6,-14-5-10,-5-4-13,5 9 0</inkml:trace>
  <inkml:trace contextRef="#ctx0" brushRef="#br0" timeOffset="1549">2312 148 48,'-4'4'21,"-1"1"-3,1 4 0,8 9-3,-4-5-2,5 19-2,4-1-2,4 14-3,1 0-2,4 13-1,8 0-1,-8-4-1,9 4 0,0-9-1,-4-4 0,-1-9 0,0-14 1,-4-8 0,-4-23 1,8-5 0,-13-21 0,4-6 1,1-17 0,-1-9 0,-4-14-1,9 9 0,-9-4-1,9 0 0,-9 9 0,5 9-1,-6 13-1,1 18 0,0 14-3,-9 8-1,9 23-5,-9-5-8,5 10-17,8 13 0,-8-5 0</inkml:trace>
  <inkml:trace contextRef="#ctx0" brushRef="#br0" timeOffset="2098">3025 784 63,'-9'-18'22,"13"0"-6,1 0-3,4-4-2,4 9-2,-9-14-1,19 13-1,-10 1-2,14 4 0,-9 4-2,5 5-1,3 9-1,-3 5 0,4 8 0,-5 1-1,-4 3 1,4 1-2,-8 5 1,-1 4 0,-13-5 0,9 9-1,-18 1 0,5-1 1,-5 9-1,-9-4 0,0 0 0,0 0 0,-4-9 0,-5-5 0,9-13 0,-9 0 1,9-14 1,0-8 0,0-10 0,5-4 1,-1-4 0,10 0 1,-5-1 0,13 1 0,-4 4 0,9 4 0,5 5 0,8 9 0,1 0 0,8 9-1,5 0 1,4 0-1,0 0-1,5 5 0,-4-5 0,-1 0-1,-4 4 0,-5-4-1,-4 4-2,-14-8-4,5 13-5,-13-14-9,-1 1-15,10 8 0,-14-8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2:28.9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 39 48,'-9'-9'30,"18"5"-7,4 4-4,-4-9-3,18 9-2,-9-9-2,18 13-2,-5-13-1,14 9-3,-5-4-1,5 8-1,0-4-1,0 5-1,-10-1 0,1 1-1,-9 4 0,0 0-1,-14 0-1,-4 0-2,0 9-2,-9-14-2,0 14-7,-9-5-12,-9-4-10,9 9-1</inkml:trace>
  <inkml:trace contextRef="#ctx0" brushRef="#br0" timeOffset="400">0 523 56,'31'0'31,"-8"-4"-6,4-1-7,13 5-4,-9-4-3,14 4-2,-5-5-1,10 5-1,-6-4-2,6 4-1,-5-5-1,-5 10-1,-9-10-1,1 10-1,-10-1-1,-4-4-4,-5 14-4,-8-10-9,-5-4-18,9 14 1,-14-14-1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2:30.8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340 959 51,'-4'-9'16,"-5"-4"-2,5-1-2,8-4 0,0-4-2,14 4 1,-4-13-2,22 8 1,-9-8-2,17 13 0,-3-9-2,12 14 0,-3-5-2,4 18-2,-5 0 0,0 9-1,-9 4 0,1 9-1,-10 5 0,0 9 1,-8 4-1,-10 1-1,1 4 1,-10-1 0,-4 1-1,-9-4 0,0-6 0,-4-3 0,-1-5 1,1-5-1,4-13 1,0-9 0,5-4 0,-1-14 0,10-5 0,-1-13 1,5 1-1,4-10 1,1 0 0,-1-4 0,5 8 0,5 1-1,4 4 2,-1 9-2,1 9 1,0 9 0,0 9-1,0 9 0,-5 5 0,1 8 0,-5 10 0,-9 3-1,0-3 1,0 4 0,-5-5-1,-4 0 1,-4-4-1,4-4 1,-9-10 0,4-4 0,1-5 0,-5-4 0,4-8 0,1-6 0,4-13 1,0-4 0,0-5-1,9-9 1,4 0 0,1 1 0,8-1 1,5 0-1,4 5 0,5 13 0,4 4 1,1 10-1,3 4 0,1 13 0,0 5-1,-5 14 1,1 4 0,-10 13-1,-9 5 1,-4 4-1,-9 5 1,-4 0-1,-10-1 0,-4-3 0,-4-6-1,0-8 0,-1-4-2,1-5-1,8-1-3,-8-12-6,13-5-15,9 4-8,-14-13 1</inkml:trace>
  <inkml:trace contextRef="#ctx0" brushRef="#br0" timeOffset="979">2047 1214 72,'-4'5'25,"8"4"-7,-4 4-2,0 1-4,0 13-1,-4-5-3,4 14-1,-5-5-2,1 10-1,-5-10 0,9 9-2,-9-8 0,9-1-1,0-4 0,0-5 0,0-4-2,0-9 0,0 5-2,-4-10-2,8 1-4,-13-10-7,14-4-14,-1 5-4,-4-10-1</inkml:trace>
  <inkml:trace contextRef="#ctx0" brushRef="#br0" timeOffset="1768">2370 878 56,'0'0'17,"0"0"-2,0 0-1,4 0-1,1 0-1,13 5-1,0-10-1,13 14-1,1-18 0,17 14-2,-4-14-1,13 4-1,0-4-1,5 0-1,-9 1-1,-1 3-1,-8 1 0,-14-1-1,-4 5 0,-13 5-1,-1 4-1,-13-1-3,0 6-3,-13-10-4,13 14-5,-18-9-7,4-9-10,5 9-1</inkml:trace>
  <inkml:trace contextRef="#ctx0" brushRef="#br0" timeOffset="2158">2697 592 50,'-9'-5'17,"5"5"-1,-1 5-2,1 4 1,8 8-2,-4-3-2,5 17-1,-1 1-3,5 12 0,-4 1-3,8 14 0,-9-6-1,5 6 0,-4-6-1,4 1 1,-9-14-2,4 1 1,-4-10-2,0-8 1,5 3-2,-10-17-2,10 9-1,-10-13-4,5-1-6,0-8-12,0-10-8,9 10 0</inkml:trace>
  <inkml:trace contextRef="#ctx0" brushRef="#br0" timeOffset="2697">3315 753 48,'-4'-23'17,"4"6"-1,4-6-1,-4-4-1,14 5-2,-5-1-2,9 6-2,-5-1-2,14 4-1,-5 5-1,10 14-1,-1-1-1,5 14 0,-5 4 0,5 5-1,-5 9 0,1 5 1,-10-1-1,-4 5-1,-4 0 1,-10-1-1,-4-3-1,-4-1 1,-5-4 0,-5-9 0,1-5-1,-1-13 1,5-4-1,-4-5 1,8-14 1,1-4-1,4-13 0,0-5 0,9-4 1,0-1 0,4-8 0,5 4 0,0-4 0,9 4 1,0 0 1,4 14-1,-4 4 1,0 14-1,4 8 0,-4 10 0,0 13 0,-4 8-1,-1 6-1,-4 4 1,-5 4-1,-4 5 0,0-5 0,-4 0 0,-5-4-1,-5-4 1,1-5-1,-5-10 1,4-3-1,-4-10 0,0-8 1,5-5 0,-1-9 0,1-9 0,4-4 0,0-5 0,4-4 0,5-1 1,0-8-1,9 9 1,0-1 0,9 5 0,0 5 1,4 4-1,1 9 0,-1 14 0,0 4 0,-4 13 0,0 10 0,-4 8-1,-5 5 1,-1 9-1,-8 8 1,-4 1-1,-1-4 1,-4 3-1,-4-8 0,-5-5-1,4-4 0,-8-9-1,9-4-3,-10-14-2,14 4-6,-13-18-9,13 1-14,4 4 0,-4-13 1</inkml:trace>
  <inkml:trace contextRef="#ctx0" brushRef="#br0" timeOffset="3636">4597 1174 50,'4'0'18,"-8"-13"-3,4-1-1,4 1-2,-4-5 0,9 0-1,-4-9-1,12 9-1,1-4 0,9 4-2,0 0-1,5 9-2,3 0-1,6 9-1,-1 9-1,0 0 0,-8 9-1,4 4 0,-14 5 0,-4 4 0,-9 1 0,-9 4 0,-9 4-1,-14 0-1,-8 1 0,-14-1-1,5 5 2,-5-9-2,0-1 2,10-3-1,-1-10 2,13-4 0,10-4 2,13-5 0,4-9 1,19 0 1,-1-5 0,9 1 0,5-5 0,9 0-1,0 0 0,0 0-1,0 4-1,-5-4-2,0 9-2,-4-9-4,-5 18-9,-13-4-17,-9-10-4,5 10 1</inkml:trace>
  <inkml:trace contextRef="#ctx0" brushRef="#br0" timeOffset="4475">726 40 46,'-32'5'13,"-8"4"-1,-5 4 0,0 1 0,-4 4-1,4 9 0,-13-1-2,13 10-2,-8 0 0,8 9-2,-9-5-1,14 14 0,-5 0-1,5 9 0,8-1-1,5 5 1,5 10-1,13 3-1,9 5 1,13 1 0,10 3-1,8 5 1,5-4 0,13 0 0,5-14 1,4 0-1,1-9 0,-1-4-2,-4-14 0,-5-9-4,5 5-6,-14-22-8,5 4-17,-5-5 0,-4-4 1</inkml:trace>
  <inkml:trace contextRef="#ctx0" brushRef="#br0" timeOffset="5164">5148 40 57,'-5'-13'18,"1"0"-2,8 8 0,1-4-2,13 14 0,-5-10-1,18 10-3,-8 4-2,17 8-1,-4 1-2,13 18-2,5 0 1,0 13-2,4 5 0,5 4 0,-1 1 0,1 3-1,0 6 0,0-6 1,-19 1-1,-3 4 1,-10-4-2,-4 4 0,-14 0 0,-8 1 1,-5-1-1,-5 0 0,-3 5 0,-6 4-1,-8-9 1,-1 5-1,1-5 1,-5-4-1,5-5 1,-5-4-1,4-18 0,1-9 0,8-5 0,1-18-1,4 1-1,0-14-3,14 4-5,-10-17-12,5-5-13,9 5 1,-4-19 1</inkml:trace>
  <inkml:trace contextRef="#ctx0" brushRef="#br0" timeOffset="5883">6398 489 48,'13'0'21,"-13"4"-5,5-4-1,4 9-2,0 0-1,4 9-2,-4-5-1,9 19-1,-5-1-2,10 9-1,-10 5-1,10 4-1,-10 1-1,9 4 1,-4-10-1,0 1 0,0-9-1,-4 0 1,-5-5-1,4-8 0,-4-10 0,0 0-1,-5-4 0,5 0 0,0-9 1,-4 0 0,4-4-1,4-5 1,-4-9 1,5 0-1,-1-13 1,9-5-1,-4-13 2,9-1-1,-4-8 0,4 0 0,4-5 0,-4 0 0,4-4 0,0 13-1,-4 1 1,0 3-2,-4 10 1,-5 9 0,-5 4-1,0 4 0,-8 10 0,-1 4 0,1 9-1,-10 0 1,5 9-2,-9 0 0,5 4-3,-9 1-4,8 8-9,-8 5-16,-5-9-4,9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1:14.6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349 601 49,'-14'-28'13,"14"14"-1,0-14-3,-14 6 0,14 2 0,-14-2-1,14 8 0,-14-6 0,14 20 1,-14-14-1,14 22 0,-14-2 0,14 14-1,-14-6-1,6 28-1,-4 0-1,12 14 0,-22 14-2,16 7 0,-8-1 0,0 2-1,0-2-1,0 0 1,0-5-1,6-9 0,-6-12 0,8-8 1,-2-14-2,1 0 1,7-14-1,-7-8-1,7-6-2,-7-14-3,21 0-5,-14-20-8,7-8-13,7 0-2,0-21 2</inkml:trace>
  <inkml:trace contextRef="#ctx0" brushRef="#br0" timeOffset="421">90 427 46,'-28'-36'21,"22"8"-2,-2 0-3,8-6 0,8 6-3,-2-7 0,37 7-2,-23-8-3,36 8 0,-14 0-2,21 8-1,-7 0-2,14 6 0,-8 6-2,8 8 1,-7 8-2,-7-2 1,0 14-1,-14 8 0,0 8 1,-21 6-2,1 0 2,-22 7-2,0-1 2,-14 8-2,-8-6 1,-13-2 0,-7 0 0,-6 2 0,-2-9 0,-5 1-1,-1-7 1,0-7 0,6-7 0,10-7 0,-3-7 0,15 0 0,7-7 0,0-7 0,13 0 0,2 0 0,12 0 0,2 0 0,13 0 0,0 7 0,14 0 0,7 0 0,6 7 0,2 0 0,12 7 0,-12 7 0,5 14-1,-5-1 1,-2 8-1,-13 8 1,-7-2-1,-6 0 1,-16 8-1,-6 8 1,-14-15 0,-7 7 0,-21-8 0,0 8 0,-14-8 0,0-6 0,-13 0 0,-1-6 0,0-16 0,7 8 0,-1-14 0,10 0 0,4-14 0,8 0 0,7 0 0,7-14 0,0 7 0,8-7 0,12 0 0,2 0 1,6 14-1,6-7 1,8 14-1,14 0 0,7 0 1,15 7-1,-2 0 0,14-7 1,16 0-1,-1-7 0,13-7 0,-5-7 0,13-7 0,0-6 0,-7-9 0,-1 2 0,-6-2 0,1-6 1,-17-6-1,-4 6 0,-15 0 0,-15 0 1,-6 0-1,-6 1 0,-22-1 1,0 6-1,0 8 1,-14 8-1,-8-8 1,8 22-1,-6-2 1,-1 8-1,-7 0 1,6 14-1,2 14 1,-2 6-1,-6 8 0,8 8 1,-2-1-1,10 7 1,4 6-1,8 0 1,14-6 0,14-14 0,0-6-1,20-8 1,2-14 0,-1-14-1,7 0 0,0-22-1,-1 2-1,-13-8-2,8 14-5,-22-22-10,0 8-17,-2 14 0,-4-6 0</inkml:trace>
  <inkml:trace contextRef="#ctx0" brushRef="#br0" timeOffset="1747">2718 174 49,'-27'-56'26,"5"16"-8,-6 18-4,-6-6-2,-2 14-2,-12 0-1,13 22-1,-21-8-1,14 28-1,-6-8 0,6 28 0,-8 2-1,22 20-1,-7 7 0,7 13 0,14 22-1,8 6-1,6 8 0,6 13 0,2 7-2,6-5 2,-8-1-2,8 6 0,-14-14 0,0-5 0,-6-23 0,-8 0-1,-8-20 1,2-14-2,-8-7 2,0-29-2,-8-6 1,-5-20 0,-1-8-1,-8-14 2,-6-14-1,8-8 1,-1-6 1,7 1-1,6 6 0,16-14 2,6 7-2,28 8 2,6 6-2,16-8 2,6 2-2,21-2 1,-1 2 0,16 0 0,13-2 0,-7-6-1,-1-7 0,9 1 0,-16 6 0,8-8 0,-13 8 1,-9-6-2,-6 14 2,-14-8-1,-7 14-1,-1 6 1,-12 2 1,-2 12-2,-12 8 1,-2 0 1,-6 22-1,0-2 0,-6 16 0,6-2 0,-8 8 0,16 0 0,-2 0 0,16-8 0,6-6 0,6-6 1,8-16-1,7-6 0,1-20 1,-2-2 0,0-20 1,-5 0-1,-15-6 1,-7 0 0,-14-2-1,-7 8 0,-21 1 1,-14 6-2,-8 14 0,-5 7 1,0 14-1,-8 6-1,6 8 0,8 8-1,21 6 0,1-7-2,20 7 0,6-22-1,29 8-2,-7-20 0,22 6 0,-8-14 0,12 6 1,-4-12 1,13 13 1,-7-7 1,0 21 3,-8 7 1,2 6 0,-1 16 1,-15-8 0,2 20 1,-16-6-1,2 6 0,-16-6-1,8-6 1,-6-8 1,-2 0 1,-12-22-1,12 2 1,-12-22 0,6 6 1,0-12-2,6-8 0,-6 6 0,8-6-1,4 0 0,17 8-1,-1 0 0,8 6 0,12 0 0,8-8 0,14 8 0,7 0 0,7-6 0,6-2 0,1-6 0,7 0 0,-7-6 0,-7 6 0,0-7 0,-14-1-1,-7 2 1,-7-8-1,-14 8 0,-14 6 1,-15-8-1,-6 2 0,-7 6 0,-14 7 0,-6 0 0,-8 7 0,0 7 0,-8 7 0,8 14 0,-6 0 1,-1 15-1,7 11 0,0 10 0,0 6 1,14 12-1,0 2 0,6 8 0,16-9 1,12-5-1,8-2 0,15-20 0,6-8 1,6-12-1,9-8 1,-2-22-1,9 2 0,-9-16 1,8 2-1,-14-8 0,1-6-1,-17 6-1,-4 0-4,-2 14-6,-34 0-22,14 0-5,-6 14 1,-2-8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52:37.5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178 14 65,'4'0'20,"-8"-5"-3,-1 1-2,5 8-3,-4-13-2,4 14-1,-5-5-1,10 9-1,-14 0-1,9 9-1,-9 4-1,4 9 0,-8 10-1,4 8 0,-13 0-1,8 10 0,-4-1 0,0-4-1,0-5 0,5-4-1,4-9-1,0-14-1,5 0-2,-1-17-5,14 4-6,-9-9-17,0-14-3,9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1:09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278 0 46,'0'-5'3,"0"10"1,0-5-2,0 4 1,0 1-1,0-1-1,0 1 1,0 8 0,0 1 1,0-1-1,0 5 2,0 0-1,0 4 0,0 1 0,0-1-1,0 5 0,0 0 0,5 0-1,-5 0 0,0 4 0,0-8 0,4 8 0,0 0 1,-4-4-1,5 5 0,-1-6 0,-4 6 0,9-5 0,-9 0 0,9 0-1,-4 4 1,-5 0-1,9-4 1,-9 4-1,4 1 1,-4-1-1,5 5 0,-1 0 1,-4 0-1,5-5 0,-5 9 0,4-4 0,-8 0 0,8 0 0,-4-5 0,0 5 0,0 0 0,0-5 0,0 5 1,0 0-2,0 0 2,0 0-1,-4-5 0,4 5 0,0-5 0,0 5 1,-5-4-1,5-1 0,-4 0 1,-1 1-1,1 4 1,-1-5-1,1 5 1,-1 0-1,5-1 1,-4 1 0,-1 5-1,1-5 0,4-1 1,-5 1-1,5 5 0,-4-10 0,4 9 0,-5-4 0,1 0 0,4 0 0,-4 0 0,-1 4 0,1-9 0,-1 5 0,5 0 0,-4 0 0,4 4 0,-5-4 0,5 0 0,0 4 0,-4-4 0,-1 4 0,5 1 0,-4-5 0,-1 4 0,1-4 0,-1 4 0,1 0 1,-5 1-1,4 4 1,-8-10-1,8 10 1,1-4-1,-5 3 1,4-3-2,-3-5 2,8 4-2,-5 0 1,5-4 0,-4 0 0,-1 0 0,5 0 0,-4-1 0,4-3 0,-5 4 0,1-5-1,-1 5 1,1-5 0,4 5 0,-5-5 0,1 5 0,-1 0 0,1 0 0,4 4 0,-9-4 0,9-5-1,-9 10 1,9-5 0,-5-5 0,-4 9 0,9-8 0,-9 8 0,5-4 0,-1 0 0,5 0 0,-4-5-1,4 5 1,0-9 0,-5 4 0,5-4 0,0 0 0,0 0-1,0-5 1,0 10-1,0-10 1,0 5-1,0-5 0,0 5 0,0-5 0,0 1-1,0 4 1,5-9 0,-5 9 1,0-9-1,0 8 0,-5-8 0,5 0 1,0 9-1,0-9 0,0 4 1,-4 1-1,4-5 1,-4 4-1,4-4 1,0 5 0,0-6 0,0 6 0,-5-5 0,1 0 0,4 0 1,-5 4-1,5-4 1,0 0 0,-4 0 0,-1 0 0,1 4 0,-1-4 1,5 4 0,-4-8-1,-1 4 1,5-9 0,0 4-1,0-4-1,0-4 0,-4-5-4,4-9-12,9 9-9,-23-23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1:18.6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565 193 63,'-7'27'16,"-20"7"-2,0 5-4,-6 15-1,-7 7-4,7 12-1,-7 7-2,0 6 0,-6 8-1,6-8-1,0 1 1,0-7-1,7-7 0,-1-12 1,7-22-1,0-13 1,8-12 2,11-14-1,-5-20 2,13-6 1,8-28 1,5-5-1,0-28 1,20 7-1,1-33 1,12 19-2,0-19 1,15-2-2,-1 10 0,13 11 1,-12 0-1,4 35 0,-11 5-1,-7 27 1,-1 8-2,-6 38 1,-13 8-1,6 27 0,-6 5 0,-1 22 0,1-1-1,-7 6 1,0 1-1,-6 6 0,-8-6 0,-6-7 1,0 0-1,-14 1 0,1-8 0,0-6-1,-7 0 0,7-15 0,-7-5-1,0-7-2,6-7 0,1-12-3,7-2-4,-15-32-6,15 0-15,-1-1-4,-7-19 2</inkml:trace>
  <inkml:trace contextRef="#ctx0" brushRef="#br0" timeOffset="603">184 793 59,'14'14'32,"-20"-20"0,19-2-12,7 16-5,0-22-4,20 20-1,-1-18-3,15 12-2,-1-13 0,7 13-3,1-8-2,-8-5-3,13 13-6,-26-6-9,-6-1-18,6 20 0,-15 0 0</inkml:trace>
  <inkml:trace contextRef="#ctx0" brushRef="#br0" timeOffset="964">2311 126 49,'-8'-13'30,"-19"-6"0,1-8-10,6 14-4,-20-14-5,13 27-3,-13-6-2,0 12-1,-6 7-2,-2 14 0,-4 6 0,-1 20-1,-8 1 1,9 19-1,-2 7 1,7 14-1,8 6-1,18 7 1,2 13-1,19-1 0,6 2-1,7-2 0,8 1-1,-7-12 1,-3-1 0,3-21-1,-7 0-1,-7-5-1,0-8-1,-13-20-2,13 7-1,-19-26-5,19-1-3,-21-20-11,7-19-5,1-1-2</inkml:trace>
  <inkml:trace contextRef="#ctx0" brushRef="#br0" timeOffset="1346">1258 1354 59,'6'-27'32,"34"14"2,0 0-12,6-20-6,21 19-5,-21-12-2,29 5-2,-16 1-3,8 0-2,0 6-2,-8-5-3,1 19-5,-20-19-6,14 5-15,-1 14-6,-7-13 0</inkml:trace>
  <inkml:trace contextRef="#ctx0" brushRef="#br0" timeOffset="1637">2889 153 65,'13'-19'29,"1"11"-12,-20 3-3,6 24-3,-21 15-1,8 33-1,-20-1-2,6 35-1,0 4-1,-5 16-2,-2 5-1,7-5-2,7-8 0,1-13-1,6-20-1,-1-13-2,14-13-1,-13-29-1,13-4-2,-7-29 0,7 2 0,-14-26 1,8 5 0,-15-13 2,8-1 1,-14-6 3,0-5 0,2 4 2,-9 2 0,1 6 2,7 7 0,-1 6 2,-7 14 1,22 13 1,-2 0-1,7 19 1,1 2 0,12 19-1,1-7-1,7 13 0,11-6-1,9 8-1,6-9-1,20-5 0,-1-15 0,22-5-1,5-7 1,7-14-1,7-7 0,1-13 1,-9-13-1,2 2 0,-14-10 0,-1-6 1,-12-5-1,-13-1 0,-8-1 0,-12 9 0,-7-1 0,-21 5-1,-6 15 0,-6 12 1,-15 8-1,-6 21 0,-6 5 0,1 14 0,-9 13 0,7 19 1,2 1-1,12 7 0,-1 7 0,8-1 0,13-6 0,13-1 1,14-19-1,13-7 0,6-20 0,8-13 0,19-14 0,1-20 0,5-13 0,1-6 0,1-8 0,-1-5-1,-7-8 2,0 7-2,-12-1 2,-9 15-1,1 6 0,-5 13 0,-8 14 0,-2 13 0,-3 26 0,-16 7 1,8 15-1,-14 11 0,1 8 0,-7-7 0,-7 7-1,0-8 1,-7-11 0,7-8 0,0-27 0,0-7 0,7-19 0,-1-14 1,13-19-1,2 0 1,12-21 1,14 0-1,7-6 1,11 6-1,2 6 0,6 2-1,7 5 0,-7 8-2,-6 19-4,-13-13-6,-1 27-19,-13 7-7,-13-8 0,-13 20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1:25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398 1443 46,'-4'0'3,"4"0"-1,0 0-1,0 0 1,0 0-1,-5 0 1,5 0 0,5 0 0,-5 0 0,0 0 0,0-5 1,0 5 0,4 0-1,-4 0 1,0-4 0,-4 4-1,8 0-1,-4-5 1,0 5-1,0 0 1,0 0-1,0 0 0,5-4-1,-1 4 1,-4 0 0,0-5-1,0 5 1,5 0-1,-5 0 0,0 0 0,4 0 1,-4 0-1,0 0 0,0 0 1,0 0-1,5 0 0,-5 0 1,0-4-1,0 4 1,0 0 0,4 0 0,-4 0-1,0 0 1,0 0 0,5 0 0,-5 0-1,0 0 1,0 0-1,0 0 1,0-4 0,0 4 0,0 0-1,0 0 2,0 0-1,0 0 0,0 0 0,0 0-1,0 0 1,0-5-1,4 5 1,-4 0-1,0-4 0,5-1 0,-5 5 0,0 0 1,0-4-1,0 4 0,0-5 0,0 1 1,0 4-1,0 0 0,0-5 1,4 5-1,-4 0 1,0 0-1,0 0 1,0 0-1,0-4 1,5 4-1,-5-5 1,0 5 0,0-9-1,4 5 1,1-1 0,-1 1-1,0-5 1,1 4-1,-1 1 0,1-5 0,4 0 1,-5 0-1,5 4 0,0-3 1,0 3-1,0-4 0,5 5 0,-5-5 0,4 0 1,5 0-1,0 0 0,4-5 0,1 1 1,8-5-1,-4 0 1,4-4 0,5 4 0,0-5 0,4-4 0,1 5-1,-1-5 1,9 0 0,-4 0 0,4-4 1,1 0-1,3-1 1,1-4 0,4 1 0,-4-1 0,4 4 0,5-8 0,4 9-1,-4-5 0,4 9 0,0-4 0,1-1 0,-1 5 0,0 0 0,-4 1 0,8-1 1,-8 4-1,4-4 0,-4 9 0,4-4-1,0 4 1,-4-4-1,-5 4 1,-4 9-1,9-9 0,-5 9 1,0-5-1,-4 6 0,4 3 0,-8 1 0,3-1 0,1 1 1,-4-1-1,-1 1 1,-4 4 0,4-5-1,0 1 1,-4 4 0,0-5 0,4 1-1,-4-1 1,4 1 0,0-1-1,-4 1 1,9-1-1,-5 1 0,1-1 1,3 5-1,-3-4 1,-1 4-1,5-5 0,-5 10 0,-4-5 0,0 0 1,-1 0-1,6 4 0,-10-4 0,5 5 0,0-1 0,-1-4 1,6 0-1,-6 0 0,1 0 1,0-4-1,4 4 0,-4 0 1,0-5-1,-5 5 0,5 0 0,-5 0 0,1-4 1,3 4-1,-3-5 0,-1 5 0,0 0 1,-4 0-1,-4 0 1,3 0-1,-12 0 0,4 0 1,-9 5 0,0-1-1,-9-4 0,0 5 1,-5-5 0,0 4-1,-4-4 1,0 0 0,0 0 0,0-4 0,-4 4-1,4 0 1,0-5 0,-4 5-1,4 0 0,-5 0 0,5-4 0,0 4-1,0 0-1,0 0-2,5 4-3,-10-13-9,10 5-18,3 4-2,-12-5 2</inkml:trace>
  <inkml:trace contextRef="#ctx0" brushRef="#br0" timeOffset="2108">5250 130 58,'-9'-5'15,"9"10"-3,-9-1-2,5-4-1,-5 9-1,0-4 0,0 8 0,-9-4-1,0 9 0,0-4 0,-4 4-2,-1 4 0,1 9-2,-5-8-1,9 13 0,-4-10 0,8 10 0,-3 5-1,8-1 1,0-4-1,4 0 1,1 0 0,8-1-1,1 6 0,4-5 1,4-5-1,0 5 0,10-5 0,-1 1 1,5-1-2,-4-4 2,3 4-1,-3-4-1,-1-5 1,1-4-1,-5-4 1,-5-1-1,0-4 1,-4-4-1,-4-1 0,-5-8 0,4 4-2,-8-9-3,4 9-4,-9-14-11,0-4-15,9 9 0,-9-13 0</inkml:trace>
  <inkml:trace contextRef="#ctx0" brushRef="#br0" timeOffset="2781">5277 112 52,'5'0'13,"-10"5"0,10-1-1,-5 0-1,4 1-1,5 8-1,0-4-1,5 5-2,-6-5-1,6 9-1,-5 0 0,9 0-1,-9 4 1,4 5-2,-4-5 1,5 10-1,-5-10 0,4 9-1,-4-8-1,-5 4 1,5-5-1,-4 0 1,-1 1-1,1-1 0,-1 5 0,-4-4 1,0-1-1,0 0 0,0 5 0,-4-4 0,-1 4 0,5-5 1,-4 5-1,-5-5 0,4 1 0,1 4 0,-5-5 0,5 5 0,-5-5 0,-5 5 0,5-4 0,-4-1 0,-1 0 0,1 5 0,-5-9 1,4 0-1,1-4 0,0-1 1,4-4-1,0-5 2,0 1-1,4-5 1,5 0-1,-4-5 1,4 5-2,0-4-3,4 4-12,1 4-18,-5-13 0,9 9-1</inkml:trace>
  <inkml:trace contextRef="#ctx0" brushRef="#br0" timeOffset="4146">569 1873 52,'4'5'12,"9"3"-2,-4 1-1,5 0-1,4 0-1,-5 0-1,5 5-1,0-5 0,9 4-1,-5-13-1,10 14 0,-1-10 1,9 10-1,-4-10 1,5 1-1,8-5 0,0 4 0,0-8 0,10 4 0,-6-5-1,1-4 0,4 5 0,5-5-1,-5 4 1,1-8-1,3 8 0,-3-4 0,8 0 0,-5-4 0,1-1 0,4 5 0,-4 0 0,0 1-1,-5-1 1,5 4 0,-5-4-1,0 5 1,1-1 0,-1 1 0,0-5 0,5 4-1,-5-4 1,0 0 0,0 5-1,1-5 1,3 4-1,-3-4 1,-1 5-1,0-5 0,-4 5 1,4-1-1,-9-4 1,1 5 0,-1-5-1,-4 4 1,4-4-1,-4 5 1,0-5-1,0 4 1,-5-4-1,9 5 0,-9-5 1,1 4-1,-1-4 0,5 5 0,-5-1 1,5-4-1,0 5 0,-5 0 1,5-5-1,0 9 0,-5-9 1,5 4-1,0-4 1,-1 5-1,1-5 0,-4-5 1,-1 5-1,5 0 1,-9-4-1,4-1 1,0 1-1,1 0 1,-1-5-1,0 4 1,0-4-1,1 0 1,-1 5-2,0-5 1,1 0 0,-10 9 0,5-4 1,-5-1-1,1 5 1,-5-4-1,4 4 1,-4 4-1,-9-4 1,4 5-1,-4-5 0,-4 4 0,-1 1 0,0 0 0,-4-1 0,0 1 0,5-1 0,-5 1 0,0 4 0,0 0 0,0-5 0,0 5 0,-5 0 0,1 0 0,-1 0 0,0-4 0,5 4 1,-4-5-1,4 1 0,-5 4 1,1-5-1,4 1 1,-5 4 0,1 0-1,-5 0 1,0 0-1,0-5 0,0 5-3,0 5-5,-18-14-13,0 9-15,4 0 0,-12-5 0</inkml:trace>
  <inkml:trace contextRef="#ctx0" brushRef="#br0" timeOffset="5913">1500 54 48,'-35'-14'10,"-1"10"0,0-5-1,0 0-2,0 0 0,-4 4-1,4 1-1,-9 0 0,5 4-2,-5 0 1,0 4-1,-4 0 0,0 10-1,-5-1-1,0 10 0,-4-1 0,0 5 0,-5 9-1,9 0 1,-4 9-1,4-5 0,0 9 1,1 0-1,3 1 0,1-1 0,9 5 1,-5 0-1,9-1 1,0-3 0,9 8 1,5-4 0,0-1 1,4 6 0,4-1-1,5 0 2,-4 0-1,8 1 0,-8-5-1,8 8 0,1-4 1,4 5-2,-4-5 1,8 5-1,-4 0 0,4 4 0,5 5 0,-4 4-1,-1-4 1,1-1 0,4 1 0,4 4-1,5 0 1,0-4 0,0 0 0,9-9 0,0 8-1,9-3 1,8-1 0,1-9 1,9 0-1,4 0 0,5-8 1,4-5 0,5-5-1,4-9 1,0-4 0,5-9 0,-1 0-1,6-9 1,-1-5 0,4-4-1,1-9 1,4 1-1,0-6 0,-4-4 0,-5-9 0,4 0 0,-12-4-1,-1-5 1,-5-4-1,-3-14 0,-6 0 1,-3-4-1,-6 0 0,1-5 0,-9 0 1,4-8-1,-4-1 1,-9 9-1,0-8 1,-5-6-1,0 1 1,-4 0 0,0-5 0,-4 1-1,-5 3 0,-1-3 1,1-1-1,-4 1 1,-10-1-1,1-9 1,-10 5-1,-4-5 0,0 1 0,-13 4 0,0 0 1,-10 4-1,1 5 0,-5 9 0,-4 4 1,-1 0-1,-8 9 0,-5 1 0,1 8 0,-6 0 0,1 5-1,-5 4 2,1 4-2,-6 5 1,6 10 0,-10-1 0,5 9 0,-9-5 0,-1 14 0,1-4 0,0 8 0,9-4 0,4 9 0,5-4 0,4-1 0,9 1-1,5 4 0,9-5-1,8 5-2,-4-4-4,23 12-9,-5-3-18,5-1-2,13 10-1</inkml:trace>
  <inkml:trace contextRef="#ctx0" brushRef="#br0" timeOffset="7289">353 659 67,'5'0'17,"8"4"-3,5 5-2,9 9 0,5 9-2,12 9 0,1 4-2,13 18-2,5 5 0,9 4-1,4 1 0,5 8-1,-5-14-1,4 6 0,-3-15 0,-6 1-1,-4-9 0,-4-5 0,-9-8 0,-5-5-1,-13-5 1,0-4-1,-14-9 0,-8 0 0,-5-9-2,-9-5 0,0 1-1,-14-10-2,5 10-6,-13-18-6,13-5-15,4 4-5,1-13 1</inkml:trace>
  <inkml:trace contextRef="#ctx0" brushRef="#br0" timeOffset="7670">2083 515 54,'9'-27'26,"13"10"-7,-17 3-8,-1-4-2,1 9-2,-19 0 0,14 5-1,-9-1 0,0 10 0,-4 4 0,-1 9-1,-12 9-1,-1 13-1,-14 14 0,-8 13 0,-9 18-1,-14 5 0,-9 8-1,1 1 0,-5-1 0,4-4 0,5-8 0,9-10-1,8-18 1,19-13-2,4-9 2,14-14-2,8-13 1,5-9-4,23-4-3,-14-14-8,13 0-19,10 9 0,-19-9 0</inkml:trace>
  <inkml:trace contextRef="#ctx0" brushRef="#br0" timeOffset="8092">1227 1618 65,'-31'18'20,"4"8"-11,-4 6-2,-5 13 0,-5-1-1,1-3 2,0 13-1,-5-1-1,14 6-1,-10-1-1,1 5-1,4-5-1,-4 9 0,-5 0 0,9 9 0,0-8 1,5-1 0,-5-9 0,14 5 0,-1-14 0,10 0-1,-1-22 0,10-4-2,-1-10-3,5-17-4,14-5-8,-1-9-17,5-27-1,9 0 0</inkml:trace>
  <inkml:trace contextRef="#ctx0" brushRef="#br0" timeOffset="8483">1223 1519 50,'13'9'27,"-4"0"-12,4 9-1,14 13-1,-4 5 0,22 13-2,-1 5-1,19 9-2,0 4-2,13 9 0,0-4-2,5 0 0,-14-14 0,9 0 0,-18-9-1,-4 5 1,-9-22-1,-5-1 0,-13-4-2,-4-9 0,-10-9-2,-9-5-1,-4-4-2,-13-9-4,4 5-6,-18-19-14,0-3-8,9 3 0</inkml:trace>
  <inkml:trace contextRef="#ctx0" brushRef="#br0" timeOffset="8935">1227 1524 70,'-31'0'21,"-19"0"-10,-8 4-2,-4 5-3,-24-5 1,1 10 0,-9-5-1,-4 9-1,-1 4-1,5 1-1,4 3-1,10 1-1,4 5 0,17-1-1,10-4 0,18-5 0,8 1 0,10-10-1,13-8 0,9-10-3,9 5-2,-5-18-6,14 5-9,4 8-9,-4-17-1</inkml:trace>
  <inkml:trace contextRef="#ctx0" brushRef="#br0" timeOffset="9297">595 1671 57,'5'5'14,"8"-1"-3,14-4 0,14 0 1,12-9-1,19 0 0,4-8-2,23 3-1,8-13-1,14 0 0,9-9-2,9 5 1,0-9-2,4 4 0,-13 0-1,-4 9 0,-19-4-2,-13 13 1,-22 0-1,-18 5 0,-18 4 0,-14 4-1,-13 5-1,-14-4-2,-4 4-5,-13-9-9,-5 0-17,5 9-1,-14-14 1</inkml:trace>
  <inkml:trace contextRef="#ctx0" brushRef="#br0" timeOffset="9758">1187 161 55,'-9'-13'12,"0"4"-1,4 4-1,1 5 0,4 5-1,-5 13-2,10 4-1,-5 14-2,4 9-1,1 18 0,4 13 0,4 18-1,5 13 0,0 14 0,0 14-1,9 8 1,-9 5-2,4 9 0,1-5 0,-5-8 0,4-5 0,-4-5 0,4-4 0,-4-5 0,5-17 1,-1 0-1,-4-5 0,-5-9 0,5-9 0,-9-13 1,5-14-1,-5-13 0,-9-14-1,0-9-1,-5-22-4,1-9-10,-5 5-12,-5-32-1</inkml:trace>
  <inkml:trace contextRef="#ctx0" brushRef="#br0" timeOffset="14045">4551 385 48,'-9'-9'16,"5"5"-1,-5-5-1,-4 4-2,-1-3-1,1 3-1,-5 10-1,4-5-2,-4 8 0,0-8-1,-4 14-1,0-5 1,4 9-2,-9-5 0,4 5-1,-8 0-1,4 9 0,0 0 0,0 4-1,1 5 1,3 4-1,1 1 0,4 8 1,0-4-1,5 4 0,4-4 0,0 4 1,4-4-1,5-5 0,5 1 0,-1-1 0,5-4 0,0 0 1,4-5-1,5 0-1,0-4 1,9-4-1,-4 4 1,8-9-1,5-5 0,0-4 1,4 0-1,5-9 0,0 0 1,-1-9 0,1-4 0,0-5-1,0-5 2,0-4-1,-5-4 0,-4-9 1,0-5-1,-5 0 0,-9-4 1,1-5-1,-5-4 0,-9-1 0,0 1 0,-9-5 0,-9 1 0,0 3-1,-9-3 1,-5 3-1,-4 1 0,-4 13 1,0 1-1,-10 8 0,1 4 0,-5 10 1,-4 9-1,4 8 0,-4 1 0,4 8 0,0 5 0,5 4 0,0 10 0,4 8 0,9 5 0,-4 0 0,4 9 0,0 4-1,4 0 1,5 5 0,1 0 0,3 4 0,10-4 0,-1 0 0,10 4 0,4-4 0,4-1 0,5-3 0,9-5 0,-5-1 1,10-8-2,3-4 1,1-6 0,0-3 0,9-10 0,0-4 0,4-9 0,-4-9-1,0-9 2,-5-8-1,0-10 0,-8-14 0,-5-3 0,-5-10 0,-4 0 0,-5-9 0,-8 5 1,-1 0-1,-8 0 0,-5 9 0,-5 8 0,-4 1 0,-8 13 0,-1 5 0,-9 13 0,0 4 0,-9 14 0,5 5 0,-9 13 0,4 9 0,0 4-1,-4 9 1,4 10 0,9 3 0,5 10 0,8 0 0,5 0 0,14 4 0,8-9 0,10-4 0,8-9 0,14-14 0,0-13 0,4-5 0,9-17 0,5-10 0,-4-12 0,-6-10 0,-3-9 0,-6-4 0,-8-1 0,0-3 0,-18 3 0,-9 5 0,-9 5 0,-4 0 0,-10 13 0,-3 5 0,-6 8 0,-4 14 0,0 5 0,5 17 0,0 14-1,4 9 1,9 4 0,5 9 0,8-4 0,5 0 0,9-9 0,9-10 0,9-17 0,0-9 0,9-13 0,-1-19-1,6-4 1,-10-13 0,0-5-1,1 1 1,-19-6 0,-4 5 0,-9 5 0,-4 4 0,-14 9 0,-9 5 0,-9 9 0,5 13 0,-10 4 0,1 14 0,4 9 0,5 13-1,8 9 1,6 5 0,12 0 0,5 0 0,9-9-1,13-10 1,10-12 0,4-19 0,8-13 0,-3-13 0,-1-14 0,-4-4 0,-5-5-1,-13-4 1,-4-1 0,-14 10 0,-9 0 0,-9 4-1,-9 4 1,-9 10 0,-4 13 0,-1 5 0,1 17-1,4 5 1,0 18 0,9 9 0,10 8 0,8 10 0,9-5 0,9-4 0,8-9 0,10-9 0,5-18 0,4-14 0,-1-17 0,1-14 0,0-13 0,-5-5 0,-4-4 0,-13-10 0,-5 10 0,-9-5-1,-9 9 1,-9 1 0,-9 12 0,-4 10 0,-5 8 0,-5 10 0,1 17-1,4 14 1,5 14 0,9 8 0,8 14-1,14 4 2,9 0-2,4-9 1,14-4 0,9-23 0,5-8-1,-1-19 0,0-22 1,-4-9-1,-5-4 0,-4-14 1,-9-4-1,-13 0 0,-5-1 0,-9 6 1,-9 3 0,-9 10 0,-4 0-1,-5 17 1,-5 5 0,6 14 0,-6 8 0,5 18 0,9 19 0,5 8 1,9 9-2,8 0 2,5 5-2,9-9 2,9-5-1,9-13-1,4-18 1,5-18 0,4-14 0,1-17 0,-5-10-1,-5-12 0,0-10 1,-13-4 0,-4-1-1,-14-3 1,-9 8 0,-9-4 0,-9 8 0,-9 10 0,0 9 0,-9 4 0,1 13 0,3 14 0,-3 14 0,3 13 0,5 17 0,9 15 1,5 8-1,9 5 0,8 8 0,10 1 0,8-5 0,9-9 0,10-13 0,4-14 0,13-17-1,5-19 1,-1-13-1,1-13 0,-4-14 1,-6-13-1,-8-5 1,-9-9 0,-13 5 0,-14-5-1,-14 5 2,-8 4-1,-14 5 0,-9 9 0,-4 8 0,-10 10 0,6 13 0,-6 9 0,6 13-1,-1 10 1,9 17 0,9 9 0,5 14 0,13 4 0,5 5 0,13 4 1,13-4-2,5-9 1,13-10 0,5-17 0,4-13-1,10-19 0,4-17 0,-5-10 0,0-17 1,-4-9-1,-9-5 0,-9-13 0,-5 4 1,-13 0 0,-14 1 0,-12 3 0,-10 1 0,-9 9 0,0 8 0,-9 14 0,0 10 1,1 8-1,-1 18 1,4 22-1,1 14 0,13 13 1,0 14 0,14 4-1,8 0-3,1-9-9,22-13-23,13-5-1,1-26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1:45.23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10273 1712 59,'0'-22'16,"0"8"-3,-4-4 0,-1 5-2,-4-5-2,-4 4 0,-5 5-2,-13-4 0,-1 4-2,-12 0 1,-1 5-1,-14-1-1,6 10 0,-10-5-1,-4 9 0,0 0-1,-1 4 0,-3 5 0,-1 9 0,-4-5 0,9 14 0,-5 4 1,0 5-1,5 4 1,4 5 0,5 4-1,4 1 0,5 3 0,9 6-2,-1-10 1,15 5 0,8-1 0,4 1-1,5 0 1,14 4 0,-1-9-1,14 1 1,5-1-1,3 0 1,15-9-1,8 1 1,9-6 0,9 1-1,5-9 2,13-4-1,5-15 1,8 1-1,-4-9 0,5-9 1,0-13-2,4-1 2,-5-12-1,1-1 0,-14-5-1,0-8 1,0-5 0,-9-4 0,-4-9-1,-5-10 1,-13 1-1,-5-9 0,-8-5 0,-10 1 0,-13-1 0,0-4 0,-14 0 0,-8 4 0,-5 5 0,-9 4 0,-13 10 0,-5 8 0,-9 0 0,-9 9 0,-9 14 0,-13 4 0,-4 4-1,-6 10 1,-8 9-1,0 8 0,-4 9-1,4 10 0,4 4 0,9 9-1,14 13-2,9-4-5,27 17-8,8-8-17,23-4-3,14 3 0</inkml:trace>
  <inkml:trace contextRef="#ctx0" brushRef="#br0" timeOffset="923">9633 2492 52,'-36'-9'29,"-5"-27"1,15-9-14,12 9-5,10-22-3,13 9-1,0-14 0,17 5-1,10-14 0,18 14 0,0-5-1,18 14 0,-5-1 0,13 15-1,-3 8-2,-1 18 1,-18 13-2,-9 23 0,-17 13 0,-23 14 0,-23 13-1,-22 5 1,-13 13-1,-27 0 0,-5 5 0,-22-9 0,-4-5 0,-5-13-1,9-19 1,4-12 0,9-23 0,23-23 0,9-26 0,31-14 0,23-18 0,17-4 1,23-9 0,13-9 0,18 9 0,14 9 0,9 13 0,-1 18 0,1 27 1,-5 23-2,-9 17 1,-18 32 0,-13 18-1,-18 17 0,-22 14 0,-14 9 0,-27-4-1,-14 4 1,-21-9-1,-19-9 1,-13-13-1,-13-14 1,-5-22-1,0-18 1,4-18 0,10-18-1,13-18 1,22-14 0,27-21 0,23-14 0,31-10 0,27-8 0,22-9 1,18 5-1,22-1 1,19 0 0,13 19 0,4 17 0,-4 14 0,-4 26-1,-19 19 1,-13 22-1,-22 27 0,-23 22 0,-31 13-1,-22 10 1,-23 9-1,-22-5 1,-14 0-1,-22-13 0,-9-10 0,-5-21 1,-9-19-1,10-22 1,-1-18 0,14-18 0,18-27 0,27-13 0,22-18 1,22-9-1,28-14 1,26 1-1,23-5 1,17 13 0,10 9-1,8 19 1,-8 22 0,4 13 0,-18 27-2,-9 27 1,-27 22 0,-22 23-1,-27 17 1,-18 14-1,-22 14 0,-23 4 1,-22 5-1,-14-14 1,-9-14-1,-4-17 1,0-23 0,5-22 0,13-22 0,9-28 0,22-22 0,18-22 0,27-9 0,22-18 0,23-5 1,22 5-1,19-4 0,12 12 1,14 10-1,9 22 1,-4 23-1,-5 22 0,-9 18 1,-18 18-1,-18 22 0,-22 19 0,-18 8 0,-22 9-1,-19 4 0,-22 1 0,-13-5 0,-13-9 0,-10-8-1,0-15 1,-4-17 0,4-18 1,5-22 0,14-19 0,8-17 0,22-18 0,19-14 2,22-9-2,22-4 2,19-4-1,12 3 0,19 10 0,4 0 0,14 27 0,4 17 0,-5 10 0,-4 18 0,-4 12 0,-14 24-1,-13 13 0,-9 26 1,-28 1-2,-17 13 1,-18 9-1,-22 0 0,-23 0 1,-8-4-1,-15-14 0,-12-13 0,-5-14 0,-5-17 1,1-14-1,-5-27 1,18-14 0,8-22 1,10-17-1,18-19 0,22-9 0,18-13 1,27 0 0,13-9-1,23 5 1,18 8 0,13 14 0,13 18-1,1 18 1,9 17-1,-10 19 1,-4 31 0,-9 17-2,-13 19 1,-9 13 0,-19 14-1,-21 9 0,-14 4 0,-18 4 0,-18-3-1,-22-15 1,-14-4 0,-22-8 0,-9-19 0,-18-9 0,-9-17 0,-9-10 1,-4-13-1,13-13 1,-5-10 0,19-8 0,8-14 0,23-9 0,22-13 1,27-9-1,27-5 1,18-4-1,31-5 0,19 5 1,26-4 0,18 17-1,13 14 1,1 13-1,4 18-1,-5 27 0,-9 18 1,-21 27-1,-24 22 0,-30 14 0,-24 8-1,-26 10 1,-31-1 0,-23-12 0,-17-6-1,-19-17 1,-4-14 0,-9-17 0,5-23 0,8-27 1,14-23 0,22-12-1,23-10 2,26-13-3,23 4-4,18-13-10,23 13-18,12 14-2,10 4 0</inkml:trace>
  <inkml:trace contextRef="#ctx0" brushRef="#br0" timeOffset="3232">9789 2389 54,'-4'4'15,"-9"-8"-2,8-1-2,1 1-2,-5 4-1,9 0-2,-5 0-2,5 0 1,-4-5-1,8 10 0,-8-5 0,8 0 0,-4 0-1,0 9 1,0-9 0,5 4 0,-5-4 0,9 9 0,-5-9 0,5 5-1,-4-5 1,3 4-1,1 1 0,5-1 0,-1-4-1,5 4 0,0-4 0,0 0 0,9 0 0,-5 5 0,10-5-1,-1 4 0,0-4 0,14 0 0,0 5 0,0-5 0,9 4 0,4 1 0,0-5 0,9 4 0,0-4-1,1 0 1,3 5 0,1-5-1,4 0 1,0-5-1,-4 1 1,9 4-1,-5 0 1,5-5 0,-1 5 0,1 0 0,-5 0-1,9-4 1,-4 4 0,4 0-1,-4 4 1,-1 1-1,1-5 0,-1 0 0,1 0 0,-5 4 0,-4-4 0,9 0 0,-10-4 1,1 4-1,0 0 0,-5-5 0,0 5 0,-4 0 0,-5 5 0,-4-5 1,-5 0-1,-4 0 0,-5 4 0,-8 1 0,-1-1 0,-9 1 1,1-5-1,-10 4 0,1 1 0,-10 4 0,1-5 0,-5 1 0,0-1 0,-5 1-1,-4 4 0,0 0-2,0 4-2,-18-13-6,23 18-6,-19-9-16,1-9-4,13 4-1</inkml:trace>
  <inkml:trace contextRef="#ctx0" brushRef="#br0" timeOffset="4146">12930 2160 65,'-4'5'17,"-5"-5"-2,0 4-3,9 1-1,-9-1-1,9 9 0,0-13-1,13 14-1,-8-10 0,17 10-2,0-10 0,14 10-1,-4-5-2,8 4 0,5 1-1,4-1-1,0-4 0,1 0 0,-1 4 0,-4 1 0,0-5 1,-10 4-1,-8-8 0,0 8 1,-13 1-1,-5-1 0,-9 1 0,-9 3 0,-9 6 0,-9 8 0,-5 5-1,-8 9 1,-9 0 0,-5 4-1,0-4 0,-4 4 0,4-9 0,5 1 0,9-14-2,-1-5 0,19-4-3,-5-18-3,27 9-7,-13-18-14,8-5-8,10 6 0</inkml:trace>
  <inkml:trace contextRef="#ctx0" brushRef="#br0" timeOffset="5110">11828 896 51,'9'5'27,"-5"-10"-9,1 10-5,4 4-3,-9 0-1,4 9-1,1 9-2,4 4 0,0 5-1,4 13 0,1 0-1,4 5-1,-1 0 0,6 4 0,-5-4-1,0-5 0,0-4-1,-5-9 1,-4-5 0,4-4-1,-8-4 0,4-10 0,0-8 0,-5-5-1,5-5 2,0-8-1,-4-10 0,8-4 1,1-13 0,-1 0 0,0-19 0,5 1 0,0-9 0,0-9-1,0 4 0,5-9 0,-6 1-1,6 4 1,-1 4-1,-4 9 0,5 9 0,-5 5 0,-5 18 0,-4 8-1,0 19-1,-14 4-1,5 22-5,-9-4-8,1 14-17,3 8-3,-8 5 0</inkml:trace>
  <inkml:trace contextRef="#ctx0" brushRef="#br0" timeOffset="6214">12527 1560 53,'-9'0'8,"-5"0"1,6-5-1,-6 1 0,5-1-1,0-4 1,5 0-1,-1-4 0,1-5 0,8 4-1,-4-8-1,14 4 0,-5 0 0,4 0 0,0 0 0,14 9 0,-13-4 0,13 4-1,-9 5-1,4 4 0,-4 8-2,0 6 0,-5 4 0,1 4-1,-5 10 0,0 8 0,-5-4 0,1 9 0,-10-5-1,1 5 1,-5 4 0,0-9 0,-9 10 0,4-1-1,-4-9 1,-4 1-1,4-6 1,-9-3-1,5-14 0,-1 0 0,6-9 0,-6-9 1,1-9 0,4 0 0,4-9 0,5-5 1,0-4-1,9 5 1,0-5-1,5 5 2,8-5-1,1 9 2,4 5-1,9 8 0,-1 1 1,10 8-1,-4 1 0,4-1 0,-1 5-1,-3-5 0,-1 1-1,-4-1-1,-5 1-2,-4-10-2,0 5-7,-13-9-16,-5-4-6,4 4-2</inkml:trace>
  <inkml:trace contextRef="#ctx0" brushRef="#br0" timeOffset="7128">13123 202 50,'-9'-9'21,"13"9"-3,-8-5-2,-1 1-3,1 13-2,-5 0-2,4 9-1,-8 4-1,-1 19-2,-8-1 0,4 9 0,-13 0-2,4 5 0,-9 0-2,5 0 0,-1-5-2,10-13-5,0 4-5,4-8-15,4-10-7,14 0 0</inkml:trace>
  <inkml:trace contextRef="#ctx0" brushRef="#br0" timeOffset="9828">2043 3025 52,'5'-5'7,"-5"-4"-1,0 1 0,4-6-1,-4 1 0,14-1 0,-10-8 0,10-1 1,-1-4-1,9 1 1,1-6 0,-1 5 1,5-8 0,13 3-1,-8-8-1,8 4 0,0-4-1,5 8-1,0-8 0,4 4-1,-4-4 0,4 4 0,5 0 0,4 0 0,1 0 1,3 5-1,1-5 0,9 5 0,-5-10 0,5 10-1,-5-5 0,0 0 0,0 1 0,0-6-1,1 5 0,-1 1 0,-4 3 0,4-4 0,4 5 0,1 4 0,0-4 0,4 8 0,0-4 0,0 5 0,0 0 1,1-1-1,-1 1 0,-5 4 0,1-5 1,-5 6-1,-4-1 0,4-5 0,-4 5 1,4-4-1,0 4 0,-4 0 0,0-4 0,4 4 0,5 0 1,-5 0-1,0 4 0,0 1 0,-4-5 1,4 9-1,-4-4 0,4 8 0,-4-4 0,0 0 0,-5 5 0,0-5 0,0 4 0,-4-4 0,-5 5 0,1-1 0,-1 1 0,-4 4 0,4 0 0,-4 0 0,4 4 0,-9 1 0,5-1 0,-9 1 1,0-1-1,0 1 0,-9-1 0,0 1 1,-10-1-1,6 5 1,-10-9 0,5 5-1,-9-1 1,5 1-1,-5-5 0,0 0 1,-5 0 0,1 0-1,-1 0 0,-4 0 1,0 0-1,0 0 1,0-5-1,0 5 0,-4 0 0,4 0-1,-5 0 1,5 0-1,-4 0 0,4 5 0,-5-5 0,5 4-1,0-4 0,-4 0 0,4 5 0,-5-10 0,5 10 0,0-10 0,0 10 1,0-10 0,0 5 1,5 0 0,-5 0 1,0 0-1,0 0 0,-5-4 1,5 4-1,0 0 0,0 4 1,-4-4-1,-1 0 0,1 0 0,-1 9 0,-4-4 0,0 4 1,-4-1-1,-1 10 1,1-4-1,0 4 1,-5 4-1,0 1 1,4-1-1,-4 0 1,0 5 0,5-4-1,-5 4 1,0-1 0,9 6 0,-4-5 0,4 4 0,4-4 0,1 0 0,4 9 0,4-5 0,1 5-1,4-5 1,0 5 0,0-5 0,0 5 0,4-4-1,-4-5 1,4-5-1,-4 0 0,5 1 1,-1-5-1,1 0 0,-5-5 1,4 1-1,1-6 0,-5 1 0,-1-4 0,-3-1-1,-1-4 0,1-4-2,4-1-5,-18-4-6,18-4-19,-5 4-2,-8-9 0</inkml:trace>
  <inkml:trace contextRef="#ctx0" brushRef="#br0" timeOffset="11455">6635 1259 54,'-4'-4'25,"13"4"-7,-5 0-2,5 0-3,5 9-2,-5-14-2,13 23-2,-8-9-2,8 5-1,-4 4-1,9 4-1,-9 5 0,4 0-1,-4 9 0,-5 0 0,1-1 1,-1 10-1,-4-9 0,-9 4 0,0 1 0,-4-1-1,-1 5 1,-8-9 0,-1 4-1,1 5 0,-5-5 1,0 0-1,-4 1 0,4 4 0,0-14 0,4 9 0,-3-4 0,-1 0 0,4-5 0,-8 1 0,4-1 0,0-4 0,-9 0 0,9-9 0,0-5 0,0-4 0,5 0-2,-1-18-3,5 9-7,1-4-17,-1-10-4,9 5 0</inkml:trace>
  <inkml:trace contextRef="#ctx0" brushRef="#br0" timeOffset="12710">6497 2295 62,'0'4'16,"-5"-8"-2,1 8-2,-5 0-2,0 5-4,0 5-1,0-1-3,-5 10 0,1-1 0,-5 5-1,0 0 0,-4 0 1,-1 4-1,1-4 0,-5 4 0,-4-4 0,-1-4-1,-4-1 1,-4-4-1,0 0 1,-5 0-1,0 4 0,-4-4 0,-5 5 0,0-1 0,-8 0 0,-1 1-1,-4-1 1,-1 10 0,-12-6 0,4 6 0,-14-1 0,5 1 0,0-1 0,-5 0 0,5 1 0,-5-5 0,14-5 0,-9-4 0,13 9 0,-4-14 0,9 5 0,0-4 0,4-5 0,0 4 0,5-4 0,4 0 0,-4-5 0,4 5 0,1-4 0,-1-1 1,0 1-1,5-1 0,4 1 0,-4-5 0,4 9 0,5-9 0,-5 4 0,5 1 0,-5 4 0,4-9 0,1 9 1,-5-5-1,1-4 0,-6 5 0,5-1 0,-4-4 0,4 5 0,-8-5 0,3 4 0,-3-4 0,-1 0 0,-4 5 0,-5-5 0,0 4 0,5-4 0,-9 0 0,8 0 0,-3 0 0,3 0 0,1 0 0,0 0 0,4-4 0,0 4 1,1-5-1,3-4 0,6 0 0,-1 5 0,4-10 1,-3 5-1,8-4 0,0-1 0,5 1 0,-1-1 0,10 1 1,-5 0-1,5-1 1,8 5 0,1-4 0,4 8 0,0-4 1,9 9 0,0 0-1,4 0-1,-4 9-2,9-4-8,-9-10-19,14 23-1,-10-22 0</inkml:trace>
  <inkml:trace contextRef="#ctx0" brushRef="#br0" timeOffset="13955">2962 1770 46,'-32'-18'14,"5"5"-3,-13-1 0,-5 1-3,0 4 0,-13 0-2,0 9-2,-9 0 0,-5 9-2,-4 4 0,-5 5-1,1 9 0,-1 5-1,-4 4 1,4 4-1,-4 5 1,4 4 1,1 5 2,4 13 0,-1-9 1,6 18 1,-1-4-1,14 13 2,0-13-2,8 13 0,6-13-1,8 4-1,9-4 0,0-1-2,14-4 0,4 10 0,4-6 0,10 10-1,4 0 1,4 4-1,0 0 0,14-4 1,-9 4-1,14-5 1,-1-3 0,5 3 1,0 1-1,13 0 1,5-5 0,4-5-1,0-3 1,14-6 0,0-8 0,8-5 0,1-17 0,-1-5 0,10-14 0,0 1 0,-1-10 0,5-4 0,0 0-1,5-9 0,-5-4 0,5-5 0,-10-9 0,5-5 0,-4-8 0,-5 0 0,-4-5 0,-1-4 0,-8-1 0,-5 1 0,-4-5 0,-5 1-1,-4-6 1,0 1-1,-9-9 1,-5-5-1,0-4 0,-8-9 0,-10 0 1,-4-9-1,-5 4 0,-4-4 0,-4 0 0,-14 4 1,0 1-2,-5-1 2,-13 5-2,1 0 1,-15 0 0,1-1 0,-14 6 0,-4-1-1,-9 5 1,0 9 0,-14 8 0,0 15 0,-8 3-1,-5 14 1,-5 9-1,0 10-1,1 3 1,-1 5-1,10 9-2,-5 0-1,13 9-4,5-5-5,18 10-19,8 8-4,10-4 0</inkml:trace>
  <inkml:trace contextRef="#ctx0" brushRef="#br0" timeOffset="15209">1635 2393 54,'-31'-9'12,"13"9"-3,-9 5-2,5 4 1,4 4-1,5 5 0,13 4 1,4 10-1,14 4 1,13-1 0,14 15-1,13-1 0,14 5-1,0 0 0,17 13 0,1 0-1,9 5 0,-10-1 0,5 10-2,-9 4 0,5 5-1,-5 4-1,-4 0 1,-1 0-1,-3 0 1,-1-4-1,0-10 1,-9-8 0,-4 0 1,-9-27-1,-5-5 0,-18-18 0,1-13 0,-19-9-2,-4-9-1,-14-13-2,-4-9-3,1-1-5,-15-17-10,5 0-16,5-5 0,-5-9 1</inkml:trace>
  <inkml:trace contextRef="#ctx0" brushRef="#br0" timeOffset="15721">3333 2263 51,'0'-13'13,"-4"-10"-2,4 5 0,0 5-1,-4-5 0,4 14-1,-5-10 1,10 14-2,-14 0 0,4 9-2,-4 4 1,-4 10-1,-10-1-2,1 14 0,-9 4-2,-10 14 1,-8 0-1,-5 13-1,-13 5 0,-5 9 0,-13 8 0,-9 5-1,-13 9 0,-5 9 1,-5-4-1,-13 13 0,-4 4 1,-1 5-1,1 0 0,0-4 1,13-5-1,4-5 1,10-8-1,21-14 1,10-22-1,18-14-2,13-13-1,14-27-1,13-5-2,9-26-5,18-1-5,4-13-10,5-18-6,18 5-1</inkml:trace>
  <inkml:trace contextRef="#ctx0" brushRef="#br0" timeOffset="16274">1116 3240 59,'-32'-4'12,"10"4"-1,9 0 0,13 0-2,13 4 0,14-4 0,18 4 0,8-4-1,19 9 1,13-9-2,27 5 0,9-10-1,18 10 0,5-10-2,12-4-1,10 1 0,0-6 0,4-4-1,-9 9 0,-8-9 1,-14 9-2,-14 0 1,-13 5 0,-22 4-1,-14 4 1,-18 1-2,-18-1 0,-13 5-1,-13-9-1,-10 14-2,-22-14-4,5 9-5,-23-9-11,-4-5-11,-1 10 0,-3-14 0</inkml:trace>
  <inkml:trace contextRef="#ctx0" brushRef="#br0" timeOffset="16906">2433 2102 51,'0'-9'15,"-13"0"-3,8 9 0,-4 13-3,5 10 0,4 22-1,-5 13-1,5 27 0,0 23-2,0 17-1,0 23-1,-9 9-1,0 17-1,-9 1 0,-4-9-1,-1-9 0,6-9-1,-6-32-1,14-8-8,9-28-12,-9-44-7,27-9 0</inkml:trace>
  <inkml:trace contextRef="#ctx0" brushRef="#br0" timeOffset="17950">4301 2478 53,'0'-4'12,"5"4"0,-5 0-1,0 0 0,4 0-2,-8 0 0,8 0-2,-8 0 0,4 9-1,-9-9 0,0 9 0,-9-9-1,4 9 1,-12-14-1,8 10 0,-9-14-1,9 4 0,-5-17-1,14 4-1,0-9 1,14 0-1,4 0 0,13-4 0,5 4 0,9 9 0,-5 9-1,10 9 1,-5 5-1,-5 12 0,0 10-1,-4 9 1,-4 9-1,-10 0 0,-8 4 0,-5-4 1,-9 0-1,-9-9 0,-5-5 0,-13-4 0,1-18 0,-6-5 0,1-13 0,0-13-1,4-9 1,4-5 0,10-9 0,9 0 0,13-4 1,8 4-1,6 5 1,13 8 0,4 10-1,5 8 1,4 10 0,-4 13-1,0 4 0,0 14 1,-9 0-2,-5 13 2,-8 1-2,-10-5 1,-4-1 0,-13 1-1,-10-9 1,-8 0 0,-9-13-1,-5-5 1,-5-5-1,1-8 1,4-5 0,10-9 0,3-5 0,14 1 0,14-5 0,8 0 0,14 0 0,9 9 0,4 0 0,10 5 1,-1 4-1,0 9 0,-4 4 0,0 10 0,-5-1 0,-8 5 0,-5 5 0,-14-1 0,-4 0-1,-13 1 1,-5-1 0,-9-8-1,-4-5 1,-5-5 0,0-8 0,0-1-1,5-4 1,4 0 0,4-4 0,10-1-1,9 1 1,8-1-1,5 5 0,0-4-1,9 9-1,-5-5-1,10 4 0,-5 1-2,0 8 1,-5-13 0,5 14-1,-9-10 1,4 10 0,-8-5 1,4 4 0,-9 1 1,0-1 1,-5-4 1,1 0 1,-1 0 1,1 0 0,-1 0 2,-4 0 0,9 0 1,-9-9 0,9 14-1,-4-10 1,4 5-1,-5-4 0,5 8-1,-4-4 0,-1 5-1,5-1 0,-8 1 1,3-1-2,-4 1 1,0-1 0,0 5 0,0-9-1,0 9 1,0-9 0,0 4-1,0 1 1,5-1-1,-5-4 0,4 0 1,1 5-1,-1-5 0,1 4 0,4-4 0,-4 0 1,4 0-1,-5 0 1,5 0-1,-4 0 1,4 0 0,-5 0 0,1 0-1,-1 0 1,1 0-1,-5-4 1,0-1-1,0 5 0,0-4 0,-5-1 0,1 1 1,-5-1-1,-4 1 0,-5 4 1,0-5-1,-9 5 0,5 0 0,-10 0 1,-8 5-2,4-5 2,-9 0-1,5 0 0,-5 4 0,-4-4 0,0 5 0,0-5 0,-5 4 0,0-4 0,1 5 0,-6-5-1,1 0 2,4 4-1,-4-4 0,0-4 0,0-1 0,0 5 0,4-4 0,0-1 0,5 1 0,0-1 0,4 1 0,0 4 1,5-4-2,0-1 2,4 1-2,0-1 1,5-4 1,-1 0-1,1 5 0,0-5 0,-1 4 0,-3 1 0,-1-1 0,0 1 0,-4-1 0,-1 1 0,1 4 0,-5 0 0,5 0 0,0 0 0,-1 0 1,6 0-1,-1 0 0,5 0 1,4 0-1,4-5 1,1 1-1,9 4 1,-5-9 0,0 4-1,9 1 1,-4-1-1,4 5 1,4-4-1,1 0 1,-1 4 0,10 0-1,-1 0 1,5 0 0,0-5-1,0 5 0,0 0 1,0 0-1,0 0 1,0 0-1,0 0 1,0 0-1,-4 0 0,4 0 1,0 0 0,-5 5-1,5-5 0,0 0 0,-4 0 0,4 0 0,-5 8 1,1-8-1,-1 5 0,1-1 0,-5-4 0,0 5 0,5-5 0,-5 4 1,0 1-1,0-5 0,-5 9 0,5-9 0,0 4 0,5 1 0,-1-5 0,1 0 0,-1 0 1,5 0-1,0 0 0,0 0 0,0 0 1,0 0-1,0 0 1,0 0-1,0 0 0,0 0 0,0 0 1,5-5-1,-5 5 0,4 0 0,-4-4 0,0 4 0,5 0 0,-5 0 0,0-5 0,0 5 1,0 0-1,0 0 0,0 0 0,0 0 0,0 0 0,0 0 0,0 0 0,0 0 0,0 0 1,0-4-1,-5 4 0,5 0 0,-4 0 1,-1-5-1,-4 5 0,5 0 0,-9 0 0,-1 5 0,-4-5 0,0 4 0,-4 1 0,-5-1 0,5 1 0,-5-1 0,9 1 0,-5-1 0,10 1 0,4-5 0,4-5 0,5 1 0,5 4-1,4-5 2,0 1-1,0 4-1,0-5 1,0 5 0,0 5 0,0-5 1,-5 9-1,1-9 0,-5 4-1,0-4 2,4 5-1,-4-10 0,5 5 0,-1-4 0,1 4-1,8-9 2,0 4-1,5 1 0,0-5 0,9 4 0,0-4 0,0 0 0,4-8 1,1 3-1,3-4 0,-3 0 0,4 0 1,-5 5-1,-4-5 0,0 0 0,4 0 0,-8 5 0,-1-1 0,-4 1 0,0 4 0,-5 0 0,5 0 0,-9 0 0,0 4 1,0 1-1,-4-1 0,-1 5 0,-4 0 0,0 0 0,-4 0 0,-5 5 0,0 4 0,-5-5 0,-4 5 0,-9 0 0,-4 5 0,-5-5 0,-4 9 0,0-5 0,-10 1-1,10 3 1,-5-3 0,0-1 0,14 5 0,4-4 0,5-1 0,4-4 0,9-4 0,4 4 0,5-9 0,0 9 0,0-9 0,5 9 0,-1-9 0,-4 8 0,5-3 0,-1 4 0,5 9 0,0 0 0,5 0 0,8 4 1,5 0 0,4 5-1,10 0 1,3 0 0,6-4-1,-1-1 2,-4-4-1,4 0 0,-9 0 0,-4-5 1,-4-4-1,-10 5 0,-9-10-1,1 5 0,-5-4 0,0-5-1,-9 4 0,-5 0-2,1 1-2,-5-10-5,13 10-18,-8-1-12,4-8 0,4-5 0</inkml:trace>
  <inkml:trace contextRef="#ctx0" brushRef="#br0" timeOffset="21986">4297 2492 46,'0'-5'13,"0"5"-2,-5-4 0,1 4 0,4 4-1,-5-8-1,1 8 0,-1-4-2,1 5-1,-5-5-1,4 0-1,-8-5 0,8 5 0,-8-4 0,0-1-1,-10 1 0,5-1-1,-9-4 0,1 9 0,-10-4 0,-5 4-1,1-5 1,-5 1 0,-4-1 0,0 10-1,-5-10 1,0 1 0,-4-1-1,0 5 0,-10 0 0,6 0 1,-5 5-1,-1-5-1,1 4 1,-9 1-1,0 4 1,4-5 0,-4 5-1,-5-4 0,5 4 1,-4-5-1,3 1 1,1-1 0,-4 1-1,3-5 1,1 0-1,5 0 1,-6 0-1,6 0 0,-1 0 0,0 0 1,1 0-1,3 4 0,1 1 0,0-1 0,4-4 1,1 0-1,3 0 0,6 0 1,-1 5-1,5-5 0,-1-5 0,1 5 0,0 0 1,4 0-1,0 0 0,5 5 1,-1-5-1,6 4 0,-1-4 0,4 9 0,1-9 0,4 4 0,0 1 1,0-1-2,5 1 1,-5-1 1,0-4-1,0 5 0,0-1 1,-4-4-1,4 0 0,-9 5 0,1-1 0,-1 1 0,-5-1 0,1 1 0,-5-1 0,5 1 1,-5-1-1,0 5 0,1-4 0,3 4 0,1-5 0,0 1 1,4-1-1,4 1 0,5-1 0,5 1 1,4-5-1,5 0 0,8 0 1,5 0-1,5-5 0,4 1 0,4-1 0,5 1 0,0-1 0,4 1 0,1-1 0,8 1 0,-4-1 1,9-4-1,0 0 0,4 0 0,5-9 1,4 5-1,-4-9 1,4-1-1,5 1 1,0 4 0,4-5 0,-4 5-1,4 1 1,0-1 0,5-5-1,-5 5 1,0 0-1,1 0 1,-10 1-1,0 3 0,-4 1 1,-5-1-1,-4 5 1,-9 0-1,-9 5 1,-5-1-1,-4 1 0,-4 4 0,-5 0 0,0 4 0,-9 1 0,0-1 1,0 1-1,-9 4 0,0 0 0,-4 4 0,-10-4 0,5 0 0,-8 4 0,3 1 0,-8-5-1,4 0 2,-4 4-2,4-4 1,-4 0 0,-1 5 0,-3-5 0,-1 0 0,-5 4 0,6-8 0,-1 3 0,0 1 0,5 5-1,-1-5 1,1 0 0,4 0 0,5 4 0,-1 1 0,1-1 0,4 5 0,5-5 0,-1-4 0,10 5 0,0-5-1,4 0 1,4 0 0,1-5 0,4 1 0,4-1 0,5 5 0,0-4 0,4 8 0,10 1 0,4-1 0,4 0 1,9 1-1,10 8 1,8-4-1,14 0 1,4 0-1,4 0 1,1 4 0,4-4 0,5 5 0,-5-5-1,-9 0 1,-4 4-1,-1 0 0,-8-4 0,-5 9 0,-8-4 2,-10-6-3,-4 1 2,-9-4-1,-5-5 1,-8 0 0,-10 0-1,-8-18 1,4 0-2,-9 4 2,-5-8-1,-8-1 0,-5 1-1,-4-5 2,-5 5-1,0-1 0,-9 1 0,-9-5 0,1 4-1,-6-4 1,1 5 0,-5 0-1,1-1 1,-1 1-1,-4-5 1,4 4-1,0 1 1,5-1 0,4-3 0,0-1-1,10 0 1,3 0 0,6 0 0,8 0 0,4 4 0,1 1 0,13 0 0,0 4 0,4-5 0,10 5-1,4 0 1,9-4 0,4-1 0,5 1 0,13-5 0,10 0 0,8-4 0,5-5 0,4-5 1,-4-3-1,4-1 0,-4-5 0,-5 6 1,-4-1-1,-5 4 0,-9 5 0,0 1 0,-8 8 0,-5 4 1,-5 5-1,-4 0 0,-5 9 0,-4-4 0,-4 8 0,-5 1 0,-5-1 0,-4 5 0,-4 9 0,0-4 0,-14 3 0,0 6-1,-9 4 1,-4 0-1,-5 4 1,0 5 0,-9-5-1,1 1 0,3-1 1,-4 0-1,1 1 1,3-10-1,-3 5 1,8-5-1,0 1 1,5-1-1,4-4 1,9 5 0,5-6 0,8 1 0,5 0 0,9 0-1,9 5 1,9-1 1,9 0-1,9 1 0,18-1 0,4 1 0,9-1 1,9-4 0,5 0 0,4-5 0,0 1 0,-4-10 0,-10 5 0,-3-9 0,-15 5-1,-3-1 1,-19-4-2,-9 0 0,-13 0-2,-4 14-2,-19-23-9,14 9-19,-4-5-6,-5-8 0,9-5 0</inkml:trace>
  <inkml:trace contextRef="#ctx0" brushRef="#br0" timeOffset="24968">2308 574 75,'8'-23'28,"-8"6"-9,0-10-4,9 13-3,-9-4-2,5 18-1,-5 0-2,13 18-1,-8 9-1,8 9-1,-8 13 0,13 9-2,-5 5 1,10 0-2,-1-9 1,-4 4-1,4-9 0,-4-4 0,5-9-1,-5-5 1,-5-8 0,0-5-1,1-9 1,-5-5-1,0-8 1,4-10 0,-4-8 0,9-10 1,0-4-1,4-17 2,-4-15-2,9-3 1,-4-10 0,8-4 0,-9-9-1,1 9 0,-5 4 0,-5 14-1,-4 9 1,0 17-1,-4 14-1,-10 14 0,5 13-1,-4 9-2,-1 22-2,-4-4-8,18 22-19,-4 5-6,-1 5 1,5 3 0</inkml:trace>
  <inkml:trace contextRef="#ctx0" brushRef="#br0" timeOffset="25580">3136 937 52,'-9'-5'29,"14"5"-5,-1 0-6,-8-4-3,8 13-3,-8-5-2,8 14-1,-13 0-2,9 13-1,-9 5-1,0 9 0,-4 0-2,0 0-1,-5-5 0,0 0-1,4-8 0,1-5 0,4-14-1,4 1 0,1-14-1,-1 4 0,10-4-2,-10-4-6,14-1-9,-4 1-17,-5-10-1,9 1-1</inkml:trace>
  <inkml:trace contextRef="#ctx0" brushRef="#br0" timeOffset="26002">3607 27 52,'13'-13'21,"-8"4"-3,-5 0-1,0 13-3,-9 1 1,9 13-2,-18 4-2,4 9 0,-17 5-2,4 18-1,-13-5-3,4 5-1,-9 0-2,5 0-1,4-5-2,0-9-3,14 1-7,4-6-21,4-17-3,19 5-2,-5-19 2</inkml:trace>
  <inkml:trace contextRef="#ctx0" brushRef="#br1" timeOffset="35871">10081 2550 52,'22'9'14,"-8"-9"-1,8 4-1,5 1-1,0-5-1,9 4-2,-5-4-1,14 0-1,-9-4-1,8 8 0,6-13-1,-1 9 0,5-9 0,4 9 0,0-9-1,5 9-1,4-4 0,0-1 0,-8 1 0,8 4-1,-9 4 0,5-4 0,-10 0 0,6 0 1,-6 0-1,1 0 0,0 0 0,0-4 0,-5 0 0,0-1 0,1 1 0,-6-5-1,6 0 1,-6 4-1,1 1 1,5-5-1,-10 4 0,5 1 1,-1-1-1,-3 5 0,-1-4 0,0 8 1,1-8-1,-1 4 0,0 0 0,1-5 0,-1 5 0,-4 0 0,9 0 1,0 0-1,-1 0 0,6 5 1,-1-5-1,0 0 0,0 0 0,5 0 0,-5 0 1,1 0-1,-1 4 0,-4-8 0,9 4 1,-10-5-1,1 10 0,-4-5 0,-1 0 0,-9 0 0,1 0 0,-1 0 0,-9 4 0,-4 1 0,0-5 0,-4 0 0,-5 0 0,0 4 1,0-4-1,-5 5 0,0-10-1,-4 5 1,5 0 1,-1 0-1,-4 0 0,0 0 0,5-4 0,-1 4 0,-4-5 0,0 10 0,5-5 0,-5-5 0,0 5 0,0-4 0,-5 4 0,-4 0 0,0 0 0,1 0-1,-10-5 1,4 5 0,-8-4-1,-1 4 1,-4-5-1,-4 1 0,0 4 0,-5-9 0,-4 9 1,-10-9-1,-3 9-1,-6-13 1,-3 8 0,-1-4-1,-13 5 1,0-5-1,-5 4 1,-4-4-1,-5 9 1,-4 0-1,4 0 0,-8-4 1,4 4-1,-5 0 1,10 4 0,-1-4 0,0 5 0,5-1-1,5 1 0,-1-5 1,9 4-1,-4 1 0,9-5 0,0 0 1,4 0 0,5 0 0,4 0 1,5-5 0,-1 1 0,1-1-1,9 1 1,0-1 0,4 1 1,4-1-2,1-4 1,9 5 0,4-1 1,4 1-1,1-1 0,4 5 0,0-4 0,0 4 0,4 0 0,-4 4 0,0 1 0,5-1 0,-5 1 0,0-1 0,0 1 0,5-1 0,-1 1 0,1-1 1,4-4-1,-5 5 0,5-5 0,5 4 1,4 1-1,0-1 0,4-4 0,5 5 1,9 4-1,4-5 1,10 1 0,8-1 0,9 0 0,14 5 1,8-4-1,10-1 0,4-4 1,18 0-1,-4-4 1,13 4-1,-5-5 0,5 5 0,0-9 0,0 5 0,-5 4 0,1-4 0,4 4 0,-5 4-1,-4-4 1,0 4-1,-4-4 1,-5 5-1,0-5 1,0 4 0,-13-4-1,-5 0 0,-9 0 1,-9-4-1,-9 8 0,-8-8 1,-19 4-1,0 0 0,-13 0 0,-9-5-1,0 10-1,-18-10-2,5 5-4,-14-4-7,0 4-12,0 4-6,-9-8 0</inkml:trace>
  <inkml:trace contextRef="#ctx0" brushRef="#br1" timeOffset="37838">12724 2147 59,'4'0'15,"1"-5"-2,4 1 1,9 8-3,-5-8 1,10 8-3,-1 5-1,5 5-1,0-1-1,9 9-1,4-4-1,14 9 0,0-4 0,4 4-1,0-1-1,0-3 0,1-1-1,-10 1 1,-9-10-2,-4 1 1,-9-6-1,-9 6 0,-5-14 0,-4 9 0,-9-14 0,0 5 0,-4 0-1,-5-9 1,-5 0-1,-4-4 1,-4 0-1,-5-10 0,-13 5 1,-5-9-1,-4 5 0,-5-5-1,5 5 1,-10-1-1,1 1 1,9 8 0,4-4 0,5 10 0,8-6 1,10 1 0,4 4 1,14-5 0,-1 5 0,5 0-1,5 5 1,4 4 0,-5 0 0,9 9 0,1 9-1,4 0 1,4 9-1,5-1 1,13 10-1,5-4 1,4-1-1,5-4 1,4-5-1,1 1 1,-5-5 0,-1-5 0,-12-4-1,-6 0 1,-8-5-1,-9 5 0,-4-9 1,-10 5-1,-4-1-1,0 1 1,0-5 0,0 9 0,0-9 0,0 4 0,0 5 0,0-9 0,5 5 0,-5-10 0,4 10 0,-4-5 0,0 0 0,0 4 1,-4 1-1,-1 4 0,-4-5 0,0 10 0,-4 4 0,-1 4 0,-8-4 0,-5 13 0,5-4 0,-14 4 0,-4 1 0,-1 8 0,-8-4 0,0 0 0,-1-5 0,6 1 1,-1-10-1,9 0 0,9-4 0,9-9 0,14-4 0,-1-10 0,10 1 1,8-10-1,5 1 0,0-5 0,4 0 0,5-4 0,5-1-1,3-4 1,-3 1 0,4-6-1,4 10 0,-4-10 0,0 5 0,-1 5 0,-8 4-1,-4 0-1,-1 9-2,-13-4-3,0 17-7,-9 1-12,-13-1-6,8 10 1</inkml:trace>
  <inkml:trace contextRef="#ctx0" brushRef="#br2" timeOffset="50769">10094 2563 48,'-18'9'14,"0"-9"0,9 9-2,0 0-2,0-4-1,9 4 0,0-5-1,5 10-1,4-5 0,9 0-1,0 0-1,9 4 0,4-9 0,9 10-1,5-14-1,9 9 0,4-5 0,9 1-1,-4-1 0,13 1 0,0-5 0,5 0 0,4 4 0,-4-4 0,4 0-1,-5 0 0,1 0 0,-5-4 0,-4 4-1,-5 0 1,-4 0-1,0 4 0,-1 1 0,-3-1 0,3 5 1,-3-4-1,-6 4 0,1-5 0,0 5 0,0-9 0,-10 0 0,6 0 1,-6 0-1,1 0 0,0-4 0,-5 4 0,1-5 0,-1 5 1,-4 0-1,9-4-1,-5 4 1,0 0 1,5 0-1,-5 0 0,5-5 0,0 5 0,4 0 0,-8 0 1,8-4-1,-4 4 0,0-5 0,4 1 0,-4-1 0,-5 5 0,0-4 0,-4 4 0,0-5 0,-5 5 1,-4 0-1,0 0 0,0-4 0,-9 4 1,4 0-1,-4 0 0,-4 0 0,-1-5 0,-8 5 0,4 0 1,-5 0-1,1-4 0,-5 4 0,0 0 1,0 0-1,-5 0 0,1-5 0,-5 5 0,4-4 0,-4-1 0,-4 5-1,-1-4 1,5-1-1,0 1 0,0 4 0,-4-9 0,4 9 0,0-5 0,0-3 0,-4 3 1,4-4-1,-9-4 0,4-1 0,-4 1 0,5-1 1,-1-8-1,-3 4-1,-6 0 1,5-4 1,-4 4-1,-5 0 1,0-5 0,0 1 0,-4 0 0,-1 4 0,1-9 0,4 4 1,0 1-1,0 0 1,1 4-1,3 0 0,-4 4 0,5 5 1,0 5-1,-1-1 0,1 1 1,4 8-1,4 1 1,5-5-1,0 9 1,9-9-1,5 4 1,4 1-1,0 4 1,9-5 0,4 5-1,5 0 1,4 9 0,10 0 0,4 0 0,4 0-1,5 4 1,8-8-1,5 13 1,1-14-1,-6 0 1,6-4-1,-10 5 0,-4-1 1,-5 1-1,-9-1 0,-8 1 0,-1 8 0,-9-4 1,1 0-1,-1-5 0,-8 5 0,-1-9 0,0 0 0,1-4 0,-10-1 0,1 1 0,-1-5 1,-4 4-1,0-4-1,-4 5 2,-10-1-1,1 9 0,0-4 0,-5 5 0,-5 8 0,-4 1 0,0 4 0,-4-1 0,0 1-1,-5 5 2,0-1-1,0 0 0,5 1 1,-5 4-2,0-5 2,-4 5-2,4-5 2,0 1-1,-4-5 0,4 4 0,-4-13-1,4 4 2,4-8-1,6-1 0,3-4 0,10-4-1,4-5 1,13 0 0,5-9 0,9 0 0,5-5 0,3-4 0,10-4 1,5-1-1,3-8 0,1 0 1,4-1-2,1 1 1,-10-5 0,5 0 0,-5 5 0,-8-5 0,3 5 0,-12-1 0,-5-4 1,-5 5-1,-4 0 0,0-5 0,-9-4 0,0 4 1,-9 0-1,0 4 0,-9 1 0,-4 0 0,-5 4 0,-4 4 0,-5 6 0,-5-1-1,1 4 1,0-4 0,-1 0 0,1 5 0,4-1 0,-4 1-1,0 4 1,4-9 0,0 5 0,0-1-1,-4 1 1,4 4 0,5 0 0,4 0 0,0 4-1,9-4 1,0 9 0,9-4 0,5 8 0,4-4 0,4 5 0,10-1 0,8 5 0,5 9 1,9 0-1,8 5 0,10 8 0,4-4 0,1 4 1,8-4-1,-4 5 0,-5-1 0,0 0 0,-4-4 0,-9 0 0,-5-5 1,-9 5-1,1 0 0,-10-4 0,-4-1 0,-5-4 0,-8 0 0,-1-5 0,-8 5 0,-1 0-1,-8 0 2,-5 4-2,0 5 1,-9-4 1,-4 8-1,-5 5 0,-9 4 0,0-4 1,1 4-2,-6-4 2,10-4-2,0-1 2,8-4-2,6-14-1,8-4-1,9 0-5,0-18-13,9 0-16,9-4 1,-9-14 0</inkml:trace>
  <inkml:trace contextRef="#ctx0" brushRef="#br2" timeOffset="53158">13020 2689 56,'-36'-9'17,"4"4"-2,-3 1-3,-10-5-2,0 9-2,-4-5-2,-1 5-1,-12-4 0,4 8-1,-10-4-1,6 5 0,-10-5 0,-4 4-1,-9 1 0,-1-5 0,-8 4 0,5 1-1,-10-1-1,1 1 1,4-1-1,-5 5 0,5 0 0,4 0 0,1 0 0,8 0 0,0-4 0,1 4 1,4-5-1,4-4 0,5 0 1,4-9-1,0 5 0,10-1 1,3-4-1,5 0 0,5 0 0,9 0 0,-1 5 0,10-5 0,4 4 0,5 1 0,-1 4 0,10-5 0,-1 5 0,5 5 0,0-5 1,0 0-1,5 0 1,4 4-1,-5 1 1,10-5-1,-1 4 1,0 1 0,10-1-1,8 5 0,5-4 1,4-1-1,10 5 1,-1-4-1,5-1 0,8-4 0,1 5 0,4-1-1,1-4 1,8 0 1,4 0-1,6-4 0,-1-1 1,0 1-1,4-5 1,1 4-1,4-4 1,-9 5-1,-4-5 1,4 4-1,-4 1 1,-5-5-1,0 4 0,-4 1 0,4-1 1,-5 1-1,-3-1 1,3 5 0,-3-4-1,-1 0 1,-9-5 0,0 4 0,-8 1 0,-1-1 0,-9-4-1,-4 5 1,-9-1-1,4 1 1,-8-1-1,-5 1 0,4-1 0,-4 1 1,0-1-1,0 1 1,-9-1-1,4 1 0,-4-1 1,-4 1-1,-1-1 1,0 1-1,-4-5 0,0 0 0,-4 5 1,0-10-1,-5 5 0,0 0 0,-9-4 0,0 8 0,-9-8-1,-4 4 1,-1-5 0,-4 5-1,-4-4 1,0 0 0,-1-1 0,-3-4-1,3 0 1,5-4 0,-4 4 0,4-4 0,5-1 0,4 1 0,0 4 0,9 0 0,0 0 0,5 4 0,4 1 0,9 9 0,0-1 0,4 5 0,5 0 1,9 9-1,5 0 0,8 4 0,5 5 0,9 0 0,13 5 0,-4-1 1,13 1-1,-4-1 1,4 5-1,0-5 0,-4 1 0,-5-1 0,-9 0 1,1 1-1,-15 4 0,1-5 0,-9 1 0,-5-6 0,1 6 0,-10-1 0,-4-4 0,0 0 0,0 0 0,-9 0 0,5 0 0,-10 0 0,1 0 0,-10 9 0,1-5 0,-10 9 1,-8-4-1,0 5 0,-10 8 1,-3 0 0,-10-4 0,0 4-1,0-4 1,5-4-1,4-5 2,5-5-3,0-9 1,13-4-1,13 0-3,1-13-3,13 4-13,0 0-15,0-18-1,9 9 1</inkml:trace>
  <inkml:trace contextRef="#ctx0" brushRef="#br2" timeOffset="55588">4337 2483 47,'-4'-14'18,"4"10"-3,0-1-2,0 1-3,0-1-1,-5 1-1,5 4-2,-4-5 0,4 10-2,-9-5 0,9 4 0,-5-4-1,1 5 0,-5-5 0,0 0 0,0 0 0,0-5-1,-5 1 0,1-1 0,-5-4-1,0 5 1,-4-5-1,-5 5-1,0 4 1,-4-5-1,-1 5 0,-4-4 1,-4 4-1,-5 0 0,0 0 1,1 0-1,-6 0 1,-3 0-1,-1 0 1,0 0 0,-4-9-1,0 9 1,-5-5 0,5 1-1,-5-1 0,-4 1 0,0 4 0,-1 0 0,-3 0 1,-1 4-1,0 1 0,-4-5 1,0 4-1,0 1 1,0-5 0,-1 0-1,1 4 1,0-4-1,0 5 1,0-5-1,0 0 0,-1 4 0,1 1 1,0-1-1,9-4 0,-9 4 0,4-4 0,0 0 0,5 0 0,-4 0 0,8-4 0,-9 8 0,5-4 0,0-4 0,0 8 0,-1-4 0,10 0 0,-5 5 0,1-1 0,8 1 0,0-5 0,5 9 0,-5-9 1,9 4-1,5-4 0,4 5 0,5-10 1,-1 5-1,5-4 0,5-5 1,4 9-1,0-5 0,5 1 1,4-1-1,4 1 1,1 0-1,-1 4 0,5 0 1,0 0-1,0 0 0,5 0 0,-5 0 0,9 0 1,0 0-1,0 0 0,4-5 0,5 1 0,5-1 0,3 1 0,10-10 0,5 1 0,8-5 1,-4-5-1,8 1 1,1 0 0,0-5 0,0 0 0,-1 0-1,-3 0 2,8 5-1,-9-1 0,1 1 0,-1 4 0,-4 4 0,-5 1 0,-9 4 1,-4 0-2,-9 5 1,-4-1 0,-5 1 0,-9 4 0,4 0-1,-8 0 1,-1 4-1,1 1 1,-5-5-1,-5 9 0,1-5 0,-10 9 0,-4 1 0,-8-1-1,-10 5 1,-9 5 0,-4-1-1,-14 9 1,-4 1 0,-5-1-1,-4 5 1,0-5 0,0 1 0,9-1-1,4-4 1,9 0 0,10-5 0,8 1 0,4-5 0,15 0 0,3 4 0,10-9 0,4 5 0,0 0 0,4-4 0,10 4 0,-5 0 0,13-1 0,1 1 0,8 5 0,5-5 0,9 4 1,13 1-1,9-6 1,10 6 0,8-5-1,9 0 1,0 0 0,5-5 0,-1 1 0,-4-6 0,-4 6 0,0-5 0,-10 0 0,-4 4 0,-4-4 0,-5 5-1,-8-5 1,-10 0-1,0 4 0,-8-4-1,-5 4-2,-14-13-4,9 23-11,-13-10-18,-4-4-2,-1 5-1</inkml:trace>
  <inkml:trace contextRef="#ctx0" brushRef="#br2" timeOffset="57415">596 2545 55,'-13'0'12,"-5"-4"-1,9 4 0,-5 4 0,5-4-2,0 5-1,9-1 0,5 5-1,-1-4-1,10 4-1,8-5 1,14 5-1,0-9 0,13 5 0,5-5-1,13 4-1,5-4 1,8 5-2,-3-10 0,3 5 0,1 5-1,-5-5-1,9 4 1,5-4-1,-10 5 1,6-5-1,-1 0 1,4 0 0,1 0 0,0-5 0,-5 1 0,4-1 0,-4 1 1,0-1-1,-8 1 0,3-1-1,-4 1 1,1 4-1,-6-5 0,1 5 1,-5 0-1,5 0 1,-5 0 0,0 0-1,-4 0 1,4 0 0,-4 0 0,-5 0 0,0 0-1,-4-4 1,0 4-1,-5-5 0,1 5 0,-1 0 1,0 0-1,-4-4 0,4-1 0,0 1 0,5 4 0,0-5 0,-5 1 0,5 4 0,0 0 0,-5 0 0,-4 4 1,-5 1-1,0-5 0,-4 0 0,-4 4 1,-5-4-1,-5 5 0,-4-1 0,-5-4 0,-4 5 0,0-5 0,-4 4 1,-1-4-1,-4 5 0,0-1 0,0-4 0,-4-4 1,-1 8-1,-4-4 0,0 0 1,-4-4-1,-1 4-1,1-5 2,-5 10-2,0-10 1,0 5 0,0 0 0,-4 0 0,0 0 0,-1-4 0,-4 4-1,-4-5 1,-5 1 0,0-1 0,-4 1 0,-5-1 0,-4 1-1,0-5 1,-5 0 0,4 0 0,-3 0 0,-6 5 0,-3-5 0,-1 0-1,-4 0 1,4 4 0,-9 1-1,5-1 1,-4-4-1,-6 5 1,6 4-1,-5 0 1,-1 0-1,1 0 1,0 0-1,0 0 1,0 4-1,0-4 1,-1 5 0,6-5 0,-1-5-1,5 1 1,0-1 0,-1 1-1,6 4 1,3-5 0,6 5-1,-6-4 1,10 4-1,0 0 1,4 0 0,0 0 0,5 0-1,0 0 1,8 0 0,-4 0 0,5 0 0,4 4 0,0-4-1,5 0 1,-5 0 1,5 0-2,-1 0 1,-4 0 0,9 0 0,-4 0 0,0 0 0,-5 0 0,0 0 0,4 0 0,-3 5 0,-1-5 1,-5 4-1,5 1 0,-4-1 0,4 1 0,-4-1 0,-1-4 0,1 5 0,-5-1-1,0 1 1,1-5 1,-10 4-2,4 1 1,1-1 0,0 1 0,4-5 0,-4 0 0,8 4 0,1-4 0,9 0 0,-1 0 0,5-4 0,9 4 1,0 0-1,5-5 0,4 1 1,0-1-1,0 1 0,4-1 1,1 1-1,-1 4 0,1-5 0,-1 5 0,1-4 0,4-1 1,4 1-1,1-5 0,3 4 0,6-8 1,4 0-1,9-10 0,-1 5 1,10-9-1,0 0 0,0-4 1,4 0-1,-4 4 0,0-5 0,0 6 0,4-1 1,-4 4-1,4 1 0,0-5 0,-4 9 0,4-4 0,-4 4 0,-5 9 0,-8-5 0,-5 5 0,-5 0 1,-9 9-1,-4-4 0,-4 4 0,-5 0 1,-5 0-1,-4 4 0,-4 1 0,-5 4 0,-4 0 1,-5 9-1,-9 0 0,-4 0-1,-5 4 1,-4 5 0,-5 4-1,0 1 1,-4 3 0,-5-3-1,5 4 1,0 4-1,-1-9 1,6 5 0,3-4 0,5-6-1,10 1 1,-1-4 0,9-5 0,9 0 0,0-5 0,9 0 0,0 1 0,5-1 0,-1 1 0,10-1 0,-1 1 0,1-1 0,8 1 0,5 4 1,4-5-1,5 0 0,14 1 1,3-1-1,6 1 1,3-1 0,1 1 0,4-1 0,1-4 0,3 4 0,-3 1 1,-10-1-1,9 1 0,-9-1 1,1 1-1,-5-5 0,-1 9 1,-8-9-1,-4-1 0,-1 1 0,-4 0 0,0 0 0,-9 0-1,-5-4 1,0 4-2,-4-5 0,-13 1-4,8 13-7,-21-14-22,-1-4-4,9 5-1,-9-10 0</inkml:trace>
  <inkml:trace contextRef="#ctx0" brushRef="#br2" timeOffset="61943">12760 2671 51,'0'0'18,"-18"0"-3,0-5-4,-4 5-1,-10 0-1,-4 5 0,-4-10-1,-5 14 0,-13-9-3,0 9 0,-5-4-1,-9 4-1,-8 4 0,-1 1-2,-13-1 1,4 5-1,-8-4 1,4 3-1,-5 1 1,10-4-1,-5-5 1,8 4-1,1-8 1,5-1-1,3-4-1,1 0 1,5-4-1,8 4 0,0-5 0,5 5 0,4 0 0,5 0 1,4 0-1,5 0 0,4 0-1,5 5 1,4-5 0,4 0 0,5 0 0,5 0 0,-1-5 0,10 5 1,-5 0-1,5-4 0,4 4 0,0 0 0,0-5 0,0 5 0,0-4-1,0 4 1,4-5 0,-4 5 0,4-4 0,1-1 0,-1 5 0,10-4 0,4 4 0,9-5 0,9 1 0,8-1 0,15-4 1,8 0-1,13 1 1,6 3 0,12-4 0,10 0 1,4 5 0,9-1 0,4 1 0,5-1 0,-5-4 0,1 9-1,-10 0 0,-4 5-1,-9-1 0,-4 1 1,-14 4-1,-9 0 0,-4 0 0,-5-5 1,-4 1-1,4-5 0,-9 0 1,1 0-1,-10-5 0,5 1 1,-14-1-1,0 1 0,-8-1 1,-10 5-1,-4 0 0,-5 0 0,-8 0 0,-5 5 1,0-5-1,-14 4 0,1 1 0,-5-5 0,-9 4 0,-9-4 0,-8 5 0,-1-5 0,-14 0 0,6-5 0,-10 5 0,-9-4 0,-4-1 0,4-4 0,-4 0-1,-9 0 1,5 5 1,-6-1-2,-3-4 1,-1 5 0,1-1 0,-5 5 0,-1 5 0,1-5-1,-4 9 1,-1-5 0,5 10 0,-4-1 0,3-4 0,6 5 0,-5-6 0,9 6 0,0-5 0,4-5 0,5 5 0,9-9 0,8 5 0,6-5 0,12-5 0,10 5 0,8-9 0,10 0 0,4 0 0,9-4 0,5 4 0,8 0 0,0-4 0,14 4 0,9 0 0,9 0 0,22 0 1,9 0-1,14-5 1,17 1 0,19-1 0,4-3 0,9 3 0,9 1 0,-1-5 0,-3 9 0,-1 0-1,-4 0 1,-9 4-1,-5 5 0,-13 0 1,-9 0-1,-8 0 0,-10 5 0,-9-5 0,-9 4 1,-9-8-1,-4-1 1,-9 5-1,0-9 1,-5 5-1,-9-5 0,-4 0 1,0 9-1,-5-9 0,-4 9 0,-4 0 0,-5 0 0,-9 5 1,0 3-1,-9 1 0,-5 0 0,-4 0 0,-8 5 1,-6 4-1,-8-5 0,0 1-1,-10-1 1,-3 1 0,-10-1 0,-9 5-1,-9-5 1,1 5-1,-10 0 1,-4 0 0,-4 0-1,-1-5 1,-9 1 0,5-1 0,-4-4 0,-1 0-1,1-4 1,-5-5 0,0 4-1,4-8 1,-4 4-1,0-5 1,5 5-1,-1-4 1,10-1 0,4 5-1,4 0 1,9 0 0,5 0-1,9 9 1,4-9-1,14 9 1,0-4-1,8 4 0,15-5 1,3 1-1,14-5 0,9 9-2,9-18-2,27 18-7,0-18-15,18 0-8,22 4-2,4-8 2</inkml:trace>
  <inkml:trace contextRef="#ctx0" brushRef="#br2" timeOffset="63971">12437 2384 59,'-27'-22'13,"5"8"-2,9 1-3,4 4 0,0 0 0,0-5 0,4 10-1,5 0 1,5 8-1,-1-4 0,14 13 0,4-8-1,14 8 0,5-4 0,17 14 0,9-10 0,14 10-1,-1-10-1,14 0 0,-8 5-1,8 0 0,-14-4-1,-4 4 0,-8 0-1,-15-5 0,-12 5 0,-14-5-1,-5-4 0,-9 0 1,-4 0-1,-4-9 0,4 0 0,-9 5 1,4-5-1,1 4 1,-1-4-1,1 5 0,-1-1 1,-4 1-1,0-5 1,0 9-1,-9-5 0,0 1 1,-9 8-1,-4-4 0,-5 4 0,-4 1 0,-10-1 0,6 5 0,-6 5 0,-4-1 0,10 1 0,-6 3 0,5 6-1,-4 4 1,9 4 1,-10 0-2,6 5 2,-1-5-2,0-4 2,5 5-2,4-15 2,4 1-2,1-9 1,8-9 0,6 0-1,3 0 1,1-9-1,-1 0 1,10 0-1,-5-4 1,0-1-1,4-4 1,1 5-1,3-10 0,6 5 0,-1-9-1,14 5-3,-9-18-1,22 4-6,-8-14-3,17 10-12,-4 0-9,-5-5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3:20.3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 65,'4'0'15,"1"-5"-31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9:44.6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426 219 53,'4'0'20,"-4"5"-3,0 8-2,0 14-2,-4 5-2,0 12-2,-5 10 0,9 13-3,-14 1-1,10 12-2,-10-8-2,1 4 0,4-4 0,-5-5 0,1-4-1,4-9 0,4-10 0,1-12 0,0-5-2,4-14 0,0-4-1,0-22-4,13 4-4,-13-23-5,9-8-6,9 4-7,-9-22-1</inkml:trace>
  <inkml:trace contextRef="#ctx0" brushRef="#br0" timeOffset="360">99 358 53,'-31'-4'11,"4"-1"1,9-8 0,4 4 2,5-9-1,14 5 0,-1-14-3,23 9-2,-4-14-2,21 10 0,-3-5-2,21 0 0,-3 5-1,8 4-1,5 5 0,-5 4 0,0 9-2,-4 9 1,-1 4-1,-12 9 0,-1 1 1,0 4-1,-13 4 0,-4-4 1,-10 4-1,-4 1 1,-14-1 0,-4-4-2,-9 0 2,-9 4-1,-8-8 1,-10-1-2,-9 0 2,-4-4-2,-5 0 1,-9-4 0,5 4 0,0-9 0,-1 4 0,10-9 0,9 1 0,8-1 0,10 1 0,9-5 1,4-5-1,13 1 0,10-1 1,8 1-1,5-1 1,13 1-1,5-5 0,9 9 1,4-4-1,0 4 0,5 0 1,-5 4-1,-4 5 0,-5 0 0,1 9 0,-15 0 1,-3 4-2,-5 10 1,-14 3 0,-4 1 1,-13 5-2,-5 3 1,-14 6 0,-8-1 0,-5-4 0,-13 4 0,-5-9-1,-9 1 1,0-5 0,-4-5 0,0-9 0,4-8 1,1-5-1,8-5 0,0-13 0,9 0 0,5-4 0,9-5-1,4 0 0,9-4-2,9 8-4,4-4-6,19 5-11,8 4-10,1-9 0</inkml:trace>
  <inkml:trace contextRef="#ctx0" brushRef="#br0" timeOffset="1338">1300 766 49,'-9'9'12,"4"9"0,10 0-1,-1-5-1,10 1-1,-1-10-1,9 10 0,5-10-1,9-4-1,0-4-1,-5-10-1,5-4 0,0 0 0,-9-8 0,-5 3-1,1-8 0,-14 8 1,-5-3-1,-4 3-1,-13 5 1,-1 9-1,-4 0-1,-4 9 1,-9 9-1,4 0 0,-5 9 0,1 9-1,4 4 1,0 5 0,5 0 0,4 4 0,0 5-1,14 0 2,-1-5-2,10 5 2,3-9-1,6-5-1,8 1 1,5-10 0,0-8-1,4-5 0,5-1-1,0-12-1,-4 0-2,-6-10-3,10 5-9,-13-4-10,-5-5-8,4 9-1</inkml:trace>
  <inkml:trace contextRef="#ctx0" brushRef="#br0" timeOffset="1888">2361 103 65,'-31'-31'10,"0"4"-1,-5 4 0,0 10 0,0 8 1,0 5 1,14 18 1,-14 5-1,18 17-2,-4 9-2,8 27-2,1 1-1,4 26 0,4 9-1,1 13-2,8 5 1,5 5-1,-4-5-1,8-1 1,1-12-1,-5-14 0,0-13 0,0-14 0,-5-13-1,1-14 0,-10-13-1,1-18 1,-10-9-1,-4-14 0,0-17 0,-8-5 1,-1-13 0,-5-5 0,1-9 1,-5 5 1,14 4 0,4 0 0,9 9 0,9 9 1,9-4-1,9 9 1,9-5-1,8-5 1,10-4-1,4-4 0,1-9 1,8 4-1,0-4 0,0-1 0,-4 6 1,-4 3-1,-6 5 1,-3 10-1,-10 3 0,-9 1 0,1 13 0,-10 9-1,-4 4 1,-4 10-1,-5 8 0,0 5 1,0 4-1,-5 14 0,5 0 0,5 0 1,4-5-1,9-9 0,8 1 0,10-14 0,5-14 0,8-8 1,0-19-1,5-4 1,-9-8 0,-5-6 0,-9-4 0,-17 5 0,-14-5 1,-9 14-1,-22 4-1,-10 14 0,-13 4 1,1 13-2,-6 10 1,10 4-2,4 4 0,5-4-1,18 9-1,8-9-2,19 0-2,4-23-1,22 5-2,-4-22-3,22 8-3,-4-17-1,18 4-2,-10-13 1,6 8 3,-1 1 4</inkml:trace>
  <inkml:trace contextRef="#ctx0" brushRef="#br0" timeOffset="2677">3137 641 52,'22'13'11,"-4"1"2,0 8 1,-5 0 0,1 1-1,-5-1 1,9 10-1,-14-10-1,9 18-2,-8-13-2,-1 13-3,-4-8-3,5 8 0,-10-4-1,1-5 1,-1-4 0,5-9 0,-9-4 0,9-14 0,-4-9 0,4-14 0,0-13 0,4 5-1,5-9 0,5-1-1,4-3 1,4 12 0,10 5 0,-1 9-1,5 9 1,0 0 0,8 5-1,1-5 1,9 0-1,0 0 0,8-9 1,-3 0-1,8-9 0,-4 1 0,-1 3 0,-3-4 0,-10 0 1,-4 5-1,-9 0 0,-10 8 0,-12 1 0,-5 4 0,-14 0 1,-4 4-1,-9 5 0,-4 0 0,-9 9 0,-1 5 0,1 13 0,0 8 1,-1 15-1,1 3 1,8 10-1,10 4 0,4-4 1,9 0 0,9-5-1,13-18 1,10-13 0,13-4-1,4-19 1,9-13-1,-4-4-1,0-14-2,-1 5-3,-17-14-9,14 9-19,-19 4-4,-4 5 0,0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7T15:49:48.7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372 381 70,'14'-9'20,"-14"0"-3,0 0-4,0 13-2,-9 5-2,4 9-2,-17 13-1,8 14-2,-12 5 0,-1 12-2,-9 6 1,0 3-3,0 5 2,0 1-2,5-15 0,0-8 0,4-5 0,4-13 1,10-13-1,4-10 0,4-13 1,10-13-1,4-10 1,4-8 0,1-18 0,8-5 0,1-13 1,12-14 0,-3-4 0,4 0 0,4-5 0,9 9 1,1 1-2,-1 4 2,0 13-1,-4 14-1,0 13 1,-5 13-1,-4 19 0,-9 13 1,-5 18-1,-8 13 1,-1 9-1,-9 14 0,1 9 0,-5 8 0,0 5 0,-5 1 0,1-6-1,-5 1 0,0-5 1,5-18-2,-1-8 1,1-10 0,-1-9-1,1-8-1,-1-14-1,1-5-1,4-4-2,-9-13-1,9 8-3,-14-17-5,10 8-7,-10-12-7,-12-6-6</inkml:trace>
  <inkml:trace contextRef="#ctx0" brushRef="#br0" timeOffset="590">86 784 71,'0'13'34,"4"-4"-7,5-9-6,22 14-5,-8-19-4,26 14-3,0-18-2,14 9-2,-5-9-2,5 5-2,-5-5-1,1 0-3,-6 9-1,-17-9-6,4 13-8,-17 1-16,-1-10-3,1 10 1</inkml:trace>
  <inkml:trace contextRef="#ctx0" brushRef="#br0" timeOffset="909">1483 130 54,'5'-45'26,"-5"14"-11,-9 8-2,-9 1-2,0 17-1,-18 1-1,9 17 1,-17 1-2,8 21 1,-9-3-2,9 17-1,-4 5-1,8 22-1,6 0 0,12 14-2,5 4 1,0 14-2,9 4 1,0 0-1,9 4 0,0-8-1,-9-1 0,9-13 1,-9-9-2,0-13 1,0-5-1,0-13-2,-4-9-1,-5-32-1,9 1-4,-14-32-5,10 4-5,-10-21-7,1-19-4,4-4 0</inkml:trace>
  <inkml:trace contextRef="#ctx0" brushRef="#br0" timeOffset="1239">986 1062 68,'5'4'28,"-1"-4"-4,5 9-3,9-9-3,13 14-5,-4-19-4,27 5-2,-5-4-3,5-10-2,9 5-2,-1-9-3,1 9-3,-18-13-7,4 13-9,-8 0-13,-15-9-1,6 9 1</inkml:trace>
  <inkml:trace contextRef="#ctx0" brushRef="#br0" timeOffset="1549">1972 166 65,'4'-14'28,"-17"-4"-8,4 9-4,4 23-3,-8-1-3,8 32-1,-12 4-1,12 23-1,-8 9 0,4 13-2,0 4-1,0 5-2,0-13-1,0 0-1,9-14 0,0-14 0,-5-8-2,1-22-1,8-6-1,-8-21-2,4-1 0,-5-17-2,5 0-1,-13-23-2,8 4 1,-12-12 1,8 8 1,-14-14 2,10 15 3,-5 3 3,0 5 3,4 14 2,1 4 2,4 13 1,0 10 0,14 13 1,-1 0-2,9 13 0,5-9-1,14 10 0,13-19-2,8 5 0,10-23 0,9-4-2,4-9 0,5-9 0,4-13-1,-5-5 0,-8 0-1,-5-4 0,-13 4 1,-5-4-1,-13 9 0,-14-1 0,-13 5 0,-13 5 1,-9 8-1,-10 5 0,-8 14 0,-5 8 0,-4 10 0,4 8 0,0 10 0,9 8 1,5 5-1,13-1 0,4-3 1,14-15-1,9-3 0,9-5 1,9-18-1,9-5-1,4-8 1,9-19 0,0 5-1,1-9 1,3-8-1,-3-1 1,-1 0 0,-4 0 0,-5 5 0,0 8 0,-9 14 0,1 9 0,-10 14 0,-4 8 0,-5 10 0,-8 12 0,-5-8 0,-5 5 0,1-1 0,-1-9 1,5-13 0,5-9 0,8-13 1,9-19 0,10-8 0,12-9 1,6-14-1,8 0 0,5-4-1,-5 4-1,0 5-2,-18 8-3,1 23-10,-32 5-19,-10 4-4,-12 9 0,-18 5 1</inkml:trace>
  <inkml:trace contextRef="#ctx0" brushRef="#br0" timeOffset="21147">4396 1514 70,'-5'0'19,"5"-4"-5,0 8-1,0-4-1,5 18-1,-5-4 0,9 13-2,-5-1-1,14 15-2,-9-5-2,9 8-1,-5 1 0,5 0-2,-4-9 1,4 4-1,-1-13 1,-3-4-1,-1-6 1,1-3-1,-5-10 0,0-4 1,0-9-1,0 0 0,0-8 1,0-1-1,4-5 1,0-4-1,5-9 0,5-4 1,-5-5-1,9 1 0,-5-10 0,0 4-1,1-3 1,4 8 0,-5-4 0,-4 13-1,4 9 1,-8 0-1,-1 14 1,-4 4-1,-4 13 0,-5 1-1,0 12 0,-5-3 0,1 13-3,-5-9-2,4 13-3,-13-13-10,18 0-13,-4 4-6,-5-13 1</inkml:trace>
  <inkml:trace contextRef="#ctx0" brushRef="#br0" timeOffset="21806">5610 753 55,'9'-9'16,"-5"0"-3,-4 4 0,5 5 0,-5-9-2,0 14-1,0-14 0,0 18-2,-5-14-1,10 10-1,-10-5-1,5 9-1,-4 0-1,4 0 1,-9 4-1,4 9 0,-4 1-1,-4 17 1,-1-4-1,-4 9 1,-4 4-1,4 9 1,-9 1-2,9-10 1,-4 0 0,8-13-1,1 0-1,9-14 1,-1-8-1,1-10 1,4-4-2,4-9 0,1 0-1,-5-4-2,9 8-7,-9-13-14,0 9-12,4 9 0,-4-4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70D46C-1648-435C-9143-3EFECC9AEE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D9394-5B22-4778-906D-E2D23E479A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7F201B-6C82-4C4A-BFC7-1BC7889F43E1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CDBB61-A373-4758-95DC-7FCCE02867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DEEEBD0-A0AB-4176-81C4-C6F7624ED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36B56-554B-440D-9499-13142F5559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17D20-03E8-4995-AFC5-A19BE8A31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D5B25D-67CD-4B63-8F2B-CA396BCF7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CE39F77-7055-4E23-9A3A-32C605E8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BA2D2B2-75B8-4D7B-AF8C-1B4FAB2ABC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A8DC662-3F29-4EB8-B8B3-48126BC01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7D8965-1B71-4933-BECC-68B094C166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734C75-F93F-4737-99CD-14D0B2A98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3C15B9-E7F4-487A-864B-B737E6BE7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35A5A-59E9-4D86-AC37-FAA9C1E79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A30B-8191-4213-9C1B-5A3CA2EB9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58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D7B804-67AF-4B9E-971D-9E3B3C479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1704C-ACE7-4865-BED8-75DD7E1BE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7C973-82BD-4240-9337-E60711F0A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2160E-D64B-4A4D-B13A-06CC2A6A5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71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0F87E6-6212-4C64-98F4-BE470EF0B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99BA13-E6DE-41A4-8BC3-14187C58D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A84328-8FB5-4A0F-AA00-B224AB848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F326-0BB0-4AF3-990F-65D528B7F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5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F275E-01FF-4A9D-B066-F14C2153F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7E6B5-8420-438D-A860-15E86991B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4E789D-5463-4597-B0DB-2B476D2AD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65693-F873-4709-A178-8072DF48B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4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C23B57-3102-4EFD-AB33-496B65130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0311ED-78F0-46FF-A30C-7F0C1BA42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80AC6-C6D5-40F5-8B0F-8871B00F2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14D3-899F-46A3-9C57-83CBB5065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6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4D6EF-073D-4190-B52B-C770EFB8E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7F078-CDD4-4947-9187-E1FBC58D5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DA69D-AA99-449F-9815-F2601F4B2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DFFD-FDA6-4946-A59C-91BAD7C01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1F5132-D3C0-471E-8BB6-A32C0F8E9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A4BB0D-A64F-45DA-863E-B935B29EB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92EC92-6458-4DB9-9C26-DC3ACFBEA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9031-B22E-4F9E-8A23-7088ADE09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01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7D9A1F-D8EC-4A1F-8926-C718E623B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11C28C-1706-4B4E-8E3C-67F4659B2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DDC4C0-4FA9-483D-8B31-302C7651B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D97B-C167-4FC6-9CA0-E7C35CE5C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90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4731F9-04D0-4DA7-B6D8-59F27CBE0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B84E65-0150-40B7-8FCA-D726916BF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460F42-93FF-4A33-8A60-076DE04E4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FF77-3CBA-471C-A643-FE6418E13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4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9068E-5311-4093-BABB-076F1B4F1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1A3B9-1451-4B5E-9020-4E3450F3A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D23B4-ABDC-4A36-B463-F757FBE0C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854C-5351-426B-B523-694CF8D9F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0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91C0E-35C7-406D-A359-A5C5CB31B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BE655-6170-4895-999C-864F4FD7F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3D5F6-4DE7-4180-BA0E-D19425FD0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92C2-A5D0-4254-9F63-2DE2D97E8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01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988CBD-0339-4966-97E7-BC92283B4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453F23-7A30-4A67-9837-1B78EA738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950239-945E-4D53-A5D3-BB957EDA0D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107610-B98B-4793-9900-0953CB7D9C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5A7BB4-B980-499F-A5C7-82C105B0EB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09C971-395C-4EA3-A671-F91D62DC7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college.usc.edu/labs/physicsdemolab/mechanics/images/m8_5a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7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7" Type="http://schemas.openxmlformats.org/officeDocument/2006/relationships/image" Target="../media/image14.emf"/><Relationship Id="rId12" Type="http://schemas.openxmlformats.org/officeDocument/2006/relationships/customXml" Target="../ink/ink13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6.emf"/><Relationship Id="rId24" Type="http://schemas.openxmlformats.org/officeDocument/2006/relationships/customXml" Target="../ink/ink19.xml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10" Type="http://schemas.openxmlformats.org/officeDocument/2006/relationships/customXml" Target="../ink/ink12.xml"/><Relationship Id="rId19" Type="http://schemas.openxmlformats.org/officeDocument/2006/relationships/image" Target="../media/image20.emf"/><Relationship Id="rId4" Type="http://schemas.openxmlformats.org/officeDocument/2006/relationships/customXml" Target="../ink/ink9.xml"/><Relationship Id="rId9" Type="http://schemas.openxmlformats.org/officeDocument/2006/relationships/image" Target="../media/image15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5D1C88-E11E-4098-A801-FEB224643A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936625"/>
          </a:xfrm>
        </p:spPr>
        <p:txBody>
          <a:bodyPr/>
          <a:lstStyle/>
          <a:p>
            <a:pPr eaLnBrk="1" hangingPunct="1"/>
            <a:r>
              <a:rPr lang="en-US" altLang="en-US"/>
              <a:t>Conservation of Momentum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3E32E6B-58FE-410E-9DE6-951053F31C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29400" y="5334000"/>
            <a:ext cx="2362200" cy="1371600"/>
          </a:xfrm>
        </p:spPr>
        <p:txBody>
          <a:bodyPr/>
          <a:lstStyle/>
          <a:p>
            <a:pPr eaLnBrk="1" hangingPunct="1"/>
            <a:r>
              <a:rPr lang="en-US" altLang="en-US"/>
              <a:t>Physics</a:t>
            </a:r>
          </a:p>
          <a:p>
            <a:pPr eaLnBrk="1" hangingPunct="1"/>
            <a:r>
              <a:rPr lang="en-US" altLang="en-US"/>
              <a:t>Mr. Waddell</a:t>
            </a:r>
          </a:p>
          <a:p>
            <a:pPr eaLnBrk="1" hangingPunct="1"/>
            <a:r>
              <a:rPr lang="en-US" altLang="en-US" sz="1200"/>
              <a:t>From Mrs. Coyle</a:t>
            </a: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5F7FD4B8-FA1A-48A4-8878-5C8869B3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775"/>
            <a:ext cx="6858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hlinkClick r:id="rId2"/>
              </a:rPr>
              <a:t>http://college.usc.edu/labs/physicsdemolab/mechanics/images/m8_5a.jpg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5">
                <a:extLst>
                  <a:ext uri="{FF2B5EF4-FFF2-40B4-BE49-F238E27FC236}">
                    <a16:creationId xmlns:a16="http://schemas.microsoft.com/office/drawing/2014/main" id="{2D180915-2168-4E20-9D14-5419B80481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9725" y="3398838"/>
              <a:ext cx="1588" cy="1587"/>
            </p14:xfrm>
          </p:contentPart>
        </mc:Choice>
        <mc:Fallback>
          <p:pic>
            <p:nvPicPr>
              <p:cNvPr id="1026" name="Ink 5">
                <a:extLst>
                  <a:ext uri="{FF2B5EF4-FFF2-40B4-BE49-F238E27FC236}">
                    <a16:creationId xmlns:a16="http://schemas.microsoft.com/office/drawing/2014/main" id="{2D180915-2168-4E20-9D14-5419B80481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8437" y="3357576"/>
                <a:ext cx="84164" cy="84111"/>
              </a:xfrm>
              <a:prstGeom prst="rect">
                <a:avLst/>
              </a:prstGeom>
            </p:spPr>
          </p:pic>
        </mc:Fallback>
      </mc:AlternateContent>
      <p:pic>
        <p:nvPicPr>
          <p:cNvPr id="3078" name="Picture 2" descr="A picture containing sitting, table, laptop, computer&#10;&#10;Description automatically generated">
            <a:extLst>
              <a:ext uri="{FF2B5EF4-FFF2-40B4-BE49-F238E27FC236}">
                <a16:creationId xmlns:a16="http://schemas.microsoft.com/office/drawing/2014/main" id="{9B4A3166-B20E-4215-BEE6-14336C42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9144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36F1513-B091-4860-A4DD-C5E4BA31D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 1: Recoiling Cannon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FD5567E-1A05-41AD-9BFF-4F3F98C8E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A cannon of mass 750kg shoots a cannon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ball of mass 30kg with a velocity of 20m/s.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Find the recoil velocity of the cannon. 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2800" b="1"/>
              <a:t>		m</a:t>
            </a:r>
            <a:r>
              <a:rPr lang="en-US" altLang="en-US" sz="2800" b="1" baseline="-25000"/>
              <a:t>1</a:t>
            </a:r>
            <a:r>
              <a:rPr lang="en-US" altLang="en-US" sz="2800" b="1"/>
              <a:t>v</a:t>
            </a:r>
            <a:r>
              <a:rPr lang="en-US" altLang="en-US" sz="2800" b="1" baseline="-25000"/>
              <a:t>1</a:t>
            </a:r>
            <a:r>
              <a:rPr lang="en-US" altLang="en-US" sz="2800" b="1"/>
              <a:t> +m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v</a:t>
            </a:r>
            <a:r>
              <a:rPr lang="en-US" altLang="en-US" sz="2800" b="1" baseline="-25000"/>
              <a:t>2         </a:t>
            </a:r>
            <a:r>
              <a:rPr lang="en-US" altLang="en-US" sz="2800" b="1"/>
              <a:t> =     m</a:t>
            </a:r>
            <a:r>
              <a:rPr lang="en-US" altLang="en-US" sz="2800" b="1" baseline="-25000"/>
              <a:t>1</a:t>
            </a:r>
            <a:r>
              <a:rPr lang="en-US" altLang="en-US" sz="2800" b="1"/>
              <a:t>v</a:t>
            </a:r>
            <a:r>
              <a:rPr lang="en-US" altLang="en-US" sz="2800" b="1" baseline="-25000"/>
              <a:t>1</a:t>
            </a:r>
            <a:r>
              <a:rPr lang="en-US" altLang="en-US" sz="2800" b="1"/>
              <a:t>’ + m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v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’</a:t>
            </a:r>
          </a:p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r>
              <a:rPr lang="en-US" altLang="en-US" sz="2800" b="1"/>
              <a:t>Answer: -0.8m/s</a:t>
            </a:r>
            <a:br>
              <a:rPr lang="en-US" altLang="en-US" sz="2800" b="1"/>
            </a:b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5">
                <a:extLst>
                  <a:ext uri="{FF2B5EF4-FFF2-40B4-BE49-F238E27FC236}">
                    <a16:creationId xmlns:a16="http://schemas.microsoft.com/office/drawing/2014/main" id="{4C4B822F-B08D-47CA-81C1-7DC855F128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3022600"/>
              <a:ext cx="1905000" cy="798513"/>
            </p14:xfrm>
          </p:contentPart>
        </mc:Choice>
        <mc:Fallback>
          <p:pic>
            <p:nvPicPr>
              <p:cNvPr id="2050" name="Ink 5">
                <a:extLst>
                  <a:ext uri="{FF2B5EF4-FFF2-40B4-BE49-F238E27FC236}">
                    <a16:creationId xmlns:a16="http://schemas.microsoft.com/office/drawing/2014/main" id="{4C4B822F-B08D-47CA-81C1-7DC855F128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439" y="3013223"/>
                <a:ext cx="1923722" cy="817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6">
                <a:extLst>
                  <a:ext uri="{FF2B5EF4-FFF2-40B4-BE49-F238E27FC236}">
                    <a16:creationId xmlns:a16="http://schemas.microsoft.com/office/drawing/2014/main" id="{FAC9DFAF-5804-41D2-92A0-336DBE395B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2725" y="3322638"/>
              <a:ext cx="127000" cy="1893887"/>
            </p14:xfrm>
          </p:contentPart>
        </mc:Choice>
        <mc:Fallback>
          <p:pic>
            <p:nvPicPr>
              <p:cNvPr id="2051" name="Ink 6">
                <a:extLst>
                  <a:ext uri="{FF2B5EF4-FFF2-40B4-BE49-F238E27FC236}">
                    <a16:creationId xmlns:a16="http://schemas.microsoft.com/office/drawing/2014/main" id="{FAC9DFAF-5804-41D2-92A0-336DBE395B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3371" y="3313264"/>
                <a:ext cx="145708" cy="1912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7">
                <a:extLst>
                  <a:ext uri="{FF2B5EF4-FFF2-40B4-BE49-F238E27FC236}">
                    <a16:creationId xmlns:a16="http://schemas.microsoft.com/office/drawing/2014/main" id="{79E6AA93-2D6D-4FE4-A31A-1418E1729D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8175" y="2940050"/>
              <a:ext cx="1901825" cy="717550"/>
            </p14:xfrm>
          </p:contentPart>
        </mc:Choice>
        <mc:Fallback>
          <p:pic>
            <p:nvPicPr>
              <p:cNvPr id="2052" name="Ink 7">
                <a:extLst>
                  <a:ext uri="{FF2B5EF4-FFF2-40B4-BE49-F238E27FC236}">
                    <a16:creationId xmlns:a16="http://schemas.microsoft.com/office/drawing/2014/main" id="{79E6AA93-2D6D-4FE4-A31A-1418E1729D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8815" y="2930656"/>
                <a:ext cx="1920544" cy="736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8">
                <a:extLst>
                  <a:ext uri="{FF2B5EF4-FFF2-40B4-BE49-F238E27FC236}">
                    <a16:creationId xmlns:a16="http://schemas.microsoft.com/office/drawing/2014/main" id="{991B0436-19BA-4955-B614-BAD19D9CC0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" y="3913188"/>
              <a:ext cx="1970088" cy="1066800"/>
            </p14:xfrm>
          </p:contentPart>
        </mc:Choice>
        <mc:Fallback>
          <p:pic>
            <p:nvPicPr>
              <p:cNvPr id="2053" name="Ink 8">
                <a:extLst>
                  <a:ext uri="{FF2B5EF4-FFF2-40B4-BE49-F238E27FC236}">
                    <a16:creationId xmlns:a16="http://schemas.microsoft.com/office/drawing/2014/main" id="{991B0436-19BA-4955-B614-BAD19D9CC0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098" y="3903817"/>
                <a:ext cx="1988793" cy="1085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9">
                <a:extLst>
                  <a:ext uri="{FF2B5EF4-FFF2-40B4-BE49-F238E27FC236}">
                    <a16:creationId xmlns:a16="http://schemas.microsoft.com/office/drawing/2014/main" id="{9DF3D191-DA83-44E0-A0FA-7474030D5D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3341688"/>
              <a:ext cx="4878387" cy="1590675"/>
            </p14:xfrm>
          </p:contentPart>
        </mc:Choice>
        <mc:Fallback>
          <p:pic>
            <p:nvPicPr>
              <p:cNvPr id="2054" name="Ink 9">
                <a:extLst>
                  <a:ext uri="{FF2B5EF4-FFF2-40B4-BE49-F238E27FC236}">
                    <a16:creationId xmlns:a16="http://schemas.microsoft.com/office/drawing/2014/main" id="{9DF3D191-DA83-44E0-A0FA-7474030D5D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0477" y="3332320"/>
                <a:ext cx="4897110" cy="16094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16F0DE2-D4FF-4DB5-8C2F-16FF349D5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Collisions	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A9BF2D-B6E0-4666-9507-DA790C28C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Elastic </a:t>
            </a:r>
            <a:r>
              <a:rPr lang="en-US" sz="3600" dirty="0"/>
              <a:t>(Kinetic Energy is conserved)</a:t>
            </a:r>
          </a:p>
          <a:p>
            <a:pPr eaLnBrk="1" hangingPunct="1">
              <a:defRPr/>
            </a:pPr>
            <a:r>
              <a:rPr lang="en-US" sz="3600" b="1" dirty="0"/>
              <a:t>Inelastic</a:t>
            </a:r>
            <a:r>
              <a:rPr lang="en-US" sz="3600" dirty="0"/>
              <a:t> (Kinetic Energy is not conserved)</a:t>
            </a:r>
          </a:p>
          <a:p>
            <a:pPr lvl="2" eaLnBrk="1" hangingPunct="1">
              <a:defRPr/>
            </a:pPr>
            <a:r>
              <a:rPr lang="en-US" sz="3200" dirty="0"/>
              <a:t>Deformed objects</a:t>
            </a:r>
          </a:p>
          <a:p>
            <a:pPr lvl="2" eaLnBrk="1" hangingPunct="1">
              <a:defRPr/>
            </a:pPr>
            <a:r>
              <a:rPr lang="en-US" sz="3200" dirty="0"/>
              <a:t>Objects stick together</a:t>
            </a:r>
          </a:p>
          <a:p>
            <a:pPr lvl="2" eaLnBrk="1" hangingPunct="1">
              <a:buFontTx/>
              <a:buNone/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600" b="1" dirty="0"/>
              <a:t>Note:</a:t>
            </a:r>
            <a:r>
              <a:rPr lang="en-US" sz="3600" dirty="0"/>
              <a:t> Momentum is conserved in both types of collisions.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74" name="Ink 5">
                <a:extLst>
                  <a:ext uri="{FF2B5EF4-FFF2-40B4-BE49-F238E27FC236}">
                    <a16:creationId xmlns:a16="http://schemas.microsoft.com/office/drawing/2014/main" id="{38F36F10-A592-4EC3-9859-6DB8B15458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679450"/>
              <a:ext cx="3175" cy="1588"/>
            </p14:xfrm>
          </p:contentPart>
        </mc:Choice>
        <mc:Fallback>
          <p:pic>
            <p:nvPicPr>
              <p:cNvPr id="3074" name="Ink 5">
                <a:extLst>
                  <a:ext uri="{FF2B5EF4-FFF2-40B4-BE49-F238E27FC236}">
                    <a16:creationId xmlns:a16="http://schemas.microsoft.com/office/drawing/2014/main" id="{38F36F10-A592-4EC3-9859-6DB8B15458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1095" y="672569"/>
                <a:ext cx="19685" cy="153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70A377C-8F68-496F-BAF2-4EF309C8B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Example 2: Inelastic Collision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DAC2DC-A994-4362-B624-18DDEDDE8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n-US" altLang="en-US"/>
              <a:t>A bullet of mass 0.010kg is shot at a speed of 30m/s towards a 5kg stationary block. The bullet becomes embedded in the block an the two fly off together.</a:t>
            </a:r>
          </a:p>
          <a:p>
            <a:pPr eaLnBrk="1" hangingPunct="1"/>
            <a:r>
              <a:rPr lang="en-US" altLang="en-US"/>
              <a:t> Find the speed with which they fly off.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br>
              <a:rPr lang="en-US" altLang="en-US"/>
            </a:br>
            <a:r>
              <a:rPr lang="en-US" altLang="en-US"/>
              <a:t>Answer: 0.06m/s </a:t>
            </a:r>
            <a:endParaRPr lang="en-US" altLang="en-US" sz="2800" b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098" name="Ink 5">
                <a:extLst>
                  <a:ext uri="{FF2B5EF4-FFF2-40B4-BE49-F238E27FC236}">
                    <a16:creationId xmlns:a16="http://schemas.microsoft.com/office/drawing/2014/main" id="{390FA77A-937A-4A82-8DE9-8339CFEDFB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3503613"/>
              <a:ext cx="1608138" cy="615950"/>
            </p14:xfrm>
          </p:contentPart>
        </mc:Choice>
        <mc:Fallback>
          <p:pic>
            <p:nvPicPr>
              <p:cNvPr id="4098" name="Ink 5">
                <a:extLst>
                  <a:ext uri="{FF2B5EF4-FFF2-40B4-BE49-F238E27FC236}">
                    <a16:creationId xmlns:a16="http://schemas.microsoft.com/office/drawing/2014/main" id="{390FA77A-937A-4A82-8DE9-8339CFEDFB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309" y="3494264"/>
                <a:ext cx="1626871" cy="634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9" name="Ink 6">
                <a:extLst>
                  <a:ext uri="{FF2B5EF4-FFF2-40B4-BE49-F238E27FC236}">
                    <a16:creationId xmlns:a16="http://schemas.microsoft.com/office/drawing/2014/main" id="{1A0B4AC6-894B-4507-B85B-4DDF3DA5CE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3429000"/>
              <a:ext cx="2025650" cy="709613"/>
            </p14:xfrm>
          </p:contentPart>
        </mc:Choice>
        <mc:Fallback>
          <p:pic>
            <p:nvPicPr>
              <p:cNvPr id="4099" name="Ink 6">
                <a:extLst>
                  <a:ext uri="{FF2B5EF4-FFF2-40B4-BE49-F238E27FC236}">
                    <a16:creationId xmlns:a16="http://schemas.microsoft.com/office/drawing/2014/main" id="{1A0B4AC6-894B-4507-B85B-4DDF3DA5CE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8419" y="3419644"/>
                <a:ext cx="2044363" cy="728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00" name="Ink 7">
                <a:extLst>
                  <a:ext uri="{FF2B5EF4-FFF2-40B4-BE49-F238E27FC236}">
                    <a16:creationId xmlns:a16="http://schemas.microsoft.com/office/drawing/2014/main" id="{7811BE3A-C926-4E44-A8C4-0BEAD0FC96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4391025"/>
              <a:ext cx="1063625" cy="673100"/>
            </p14:xfrm>
          </p:contentPart>
        </mc:Choice>
        <mc:Fallback>
          <p:pic>
            <p:nvPicPr>
              <p:cNvPr id="4100" name="Ink 7">
                <a:extLst>
                  <a:ext uri="{FF2B5EF4-FFF2-40B4-BE49-F238E27FC236}">
                    <a16:creationId xmlns:a16="http://schemas.microsoft.com/office/drawing/2014/main" id="{7811BE3A-C926-4E44-A8C4-0BEAD0FC96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4738" y="4381661"/>
                <a:ext cx="1082348" cy="691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1" name="Ink 12">
                <a:extLst>
                  <a:ext uri="{FF2B5EF4-FFF2-40B4-BE49-F238E27FC236}">
                    <a16:creationId xmlns:a16="http://schemas.microsoft.com/office/drawing/2014/main" id="{F70C89FF-DC10-45A4-8AEB-ACC47B1A1E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8613" y="4213225"/>
              <a:ext cx="776287" cy="749300"/>
            </p14:xfrm>
          </p:contentPart>
        </mc:Choice>
        <mc:Fallback>
          <p:pic>
            <p:nvPicPr>
              <p:cNvPr id="4101" name="Ink 12">
                <a:extLst>
                  <a:ext uri="{FF2B5EF4-FFF2-40B4-BE49-F238E27FC236}">
                    <a16:creationId xmlns:a16="http://schemas.microsoft.com/office/drawing/2014/main" id="{F70C89FF-DC10-45A4-8AEB-ACC47B1A1E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9243" y="4203863"/>
                <a:ext cx="795027" cy="768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2" name="Ink 9">
                <a:extLst>
                  <a:ext uri="{FF2B5EF4-FFF2-40B4-BE49-F238E27FC236}">
                    <a16:creationId xmlns:a16="http://schemas.microsoft.com/office/drawing/2014/main" id="{B76331E4-9531-402B-9CC4-9BDA5015D5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4168775"/>
              <a:ext cx="1535113" cy="631825"/>
            </p14:xfrm>
          </p:contentPart>
        </mc:Choice>
        <mc:Fallback>
          <p:pic>
            <p:nvPicPr>
              <p:cNvPr id="4102" name="Ink 9">
                <a:extLst>
                  <a:ext uri="{FF2B5EF4-FFF2-40B4-BE49-F238E27FC236}">
                    <a16:creationId xmlns:a16="http://schemas.microsoft.com/office/drawing/2014/main" id="{B76331E4-9531-402B-9CC4-9BDA5015D5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91462" y="4159404"/>
                <a:ext cx="1553838" cy="650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3" name="Ink 14">
                <a:extLst>
                  <a:ext uri="{FF2B5EF4-FFF2-40B4-BE49-F238E27FC236}">
                    <a16:creationId xmlns:a16="http://schemas.microsoft.com/office/drawing/2014/main" id="{717FEFE7-3AC0-4951-B78C-C95F5E0DA8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2200" y="3465513"/>
              <a:ext cx="52388" cy="1560512"/>
            </p14:xfrm>
          </p:contentPart>
        </mc:Choice>
        <mc:Fallback>
          <p:pic>
            <p:nvPicPr>
              <p:cNvPr id="4103" name="Ink 14">
                <a:extLst>
                  <a:ext uri="{FF2B5EF4-FFF2-40B4-BE49-F238E27FC236}">
                    <a16:creationId xmlns:a16="http://schemas.microsoft.com/office/drawing/2014/main" id="{717FEFE7-3AC0-4951-B78C-C95F5E0DA8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2675" y="3456143"/>
                <a:ext cx="71438" cy="1579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4" name="Ink 15">
                <a:extLst>
                  <a:ext uri="{FF2B5EF4-FFF2-40B4-BE49-F238E27FC236}">
                    <a16:creationId xmlns:a16="http://schemas.microsoft.com/office/drawing/2014/main" id="{F071114C-E4FC-4DB0-9005-C6EF669F07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8" y="5427663"/>
              <a:ext cx="544512" cy="346075"/>
            </p14:xfrm>
          </p:contentPart>
        </mc:Choice>
        <mc:Fallback>
          <p:pic>
            <p:nvPicPr>
              <p:cNvPr id="4104" name="Ink 15">
                <a:extLst>
                  <a:ext uri="{FF2B5EF4-FFF2-40B4-BE49-F238E27FC236}">
                    <a16:creationId xmlns:a16="http://schemas.microsoft.com/office/drawing/2014/main" id="{F071114C-E4FC-4DB0-9005-C6EF669F07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6012" y="5418368"/>
                <a:ext cx="563165" cy="364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5" name="Ink 16">
                <a:extLst>
                  <a:ext uri="{FF2B5EF4-FFF2-40B4-BE49-F238E27FC236}">
                    <a16:creationId xmlns:a16="http://schemas.microsoft.com/office/drawing/2014/main" id="{18D44015-36BE-46DD-8A8E-E090CE0E43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3363" y="5437188"/>
              <a:ext cx="304800" cy="323850"/>
            </p14:xfrm>
          </p:contentPart>
        </mc:Choice>
        <mc:Fallback>
          <p:pic>
            <p:nvPicPr>
              <p:cNvPr id="4105" name="Ink 16">
                <a:extLst>
                  <a:ext uri="{FF2B5EF4-FFF2-40B4-BE49-F238E27FC236}">
                    <a16:creationId xmlns:a16="http://schemas.microsoft.com/office/drawing/2014/main" id="{18D44015-36BE-46DD-8A8E-E090CE0E43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93985" y="5427843"/>
                <a:ext cx="323557" cy="342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06" name="Ink 17">
                <a:extLst>
                  <a:ext uri="{FF2B5EF4-FFF2-40B4-BE49-F238E27FC236}">
                    <a16:creationId xmlns:a16="http://schemas.microsoft.com/office/drawing/2014/main" id="{6D2560CA-B934-496F-A34B-7E66EC6559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5403850"/>
              <a:ext cx="233362" cy="239713"/>
            </p14:xfrm>
          </p:contentPart>
        </mc:Choice>
        <mc:Fallback>
          <p:pic>
            <p:nvPicPr>
              <p:cNvPr id="4106" name="Ink 17">
                <a:extLst>
                  <a:ext uri="{FF2B5EF4-FFF2-40B4-BE49-F238E27FC236}">
                    <a16:creationId xmlns:a16="http://schemas.microsoft.com/office/drawing/2014/main" id="{6D2560CA-B934-496F-A34B-7E66EC6559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65539" y="5394435"/>
                <a:ext cx="252060" cy="25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07" name="Ink 18">
                <a:extLst>
                  <a:ext uri="{FF2B5EF4-FFF2-40B4-BE49-F238E27FC236}">
                    <a16:creationId xmlns:a16="http://schemas.microsoft.com/office/drawing/2014/main" id="{54BF81BE-3369-4DCD-9200-09E8E083E5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25" y="5394325"/>
              <a:ext cx="1281113" cy="454025"/>
            </p14:xfrm>
          </p:contentPart>
        </mc:Choice>
        <mc:Fallback>
          <p:pic>
            <p:nvPicPr>
              <p:cNvPr id="4107" name="Ink 18">
                <a:extLst>
                  <a:ext uri="{FF2B5EF4-FFF2-40B4-BE49-F238E27FC236}">
                    <a16:creationId xmlns:a16="http://schemas.microsoft.com/office/drawing/2014/main" id="{54BF81BE-3369-4DCD-9200-09E8E083E5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95766" y="5384956"/>
                <a:ext cx="1299831" cy="472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8" name="Ink 19">
                <a:extLst>
                  <a:ext uri="{FF2B5EF4-FFF2-40B4-BE49-F238E27FC236}">
                    <a16:creationId xmlns:a16="http://schemas.microsoft.com/office/drawing/2014/main" id="{F456A0BB-B44E-489B-9CB4-84B49D6C54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0925" y="5494338"/>
              <a:ext cx="215900" cy="193675"/>
            </p14:xfrm>
          </p:contentPart>
        </mc:Choice>
        <mc:Fallback>
          <p:pic>
            <p:nvPicPr>
              <p:cNvPr id="4108" name="Ink 19">
                <a:extLst>
                  <a:ext uri="{FF2B5EF4-FFF2-40B4-BE49-F238E27FC236}">
                    <a16:creationId xmlns:a16="http://schemas.microsoft.com/office/drawing/2014/main" id="{F456A0BB-B44E-489B-9CB4-84B49D6C54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51600" y="5484978"/>
                <a:ext cx="234549" cy="212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09" name="Ink 20">
                <a:extLst>
                  <a:ext uri="{FF2B5EF4-FFF2-40B4-BE49-F238E27FC236}">
                    <a16:creationId xmlns:a16="http://schemas.microsoft.com/office/drawing/2014/main" id="{013DC2D9-4B28-4BF3-8E81-D426B60EA4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5180013"/>
              <a:ext cx="2573338" cy="650875"/>
            </p14:xfrm>
          </p:contentPart>
        </mc:Choice>
        <mc:Fallback>
          <p:pic>
            <p:nvPicPr>
              <p:cNvPr id="4109" name="Ink 20">
                <a:extLst>
                  <a:ext uri="{FF2B5EF4-FFF2-40B4-BE49-F238E27FC236}">
                    <a16:creationId xmlns:a16="http://schemas.microsoft.com/office/drawing/2014/main" id="{013DC2D9-4B28-4BF3-8E81-D426B60EA4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29457" y="5170648"/>
                <a:ext cx="2592074" cy="66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10" name="Ink 21">
                <a:extLst>
                  <a:ext uri="{FF2B5EF4-FFF2-40B4-BE49-F238E27FC236}">
                    <a16:creationId xmlns:a16="http://schemas.microsoft.com/office/drawing/2014/main" id="{4006D5D6-96A4-4148-A2A1-3968AA15B7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6313" y="5029200"/>
              <a:ext cx="68262" cy="214313"/>
            </p14:xfrm>
          </p:contentPart>
        </mc:Choice>
        <mc:Fallback>
          <p:pic>
            <p:nvPicPr>
              <p:cNvPr id="4110" name="Ink 21">
                <a:extLst>
                  <a:ext uri="{FF2B5EF4-FFF2-40B4-BE49-F238E27FC236}">
                    <a16:creationId xmlns:a16="http://schemas.microsoft.com/office/drawing/2014/main" id="{4006D5D6-96A4-4148-A2A1-3968AA15B7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86398" y="5019819"/>
                <a:ext cx="88092" cy="2330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9934-D952-4AD4-B6F0-FBCA549D4C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Problem 3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A3FCE96-4ED4-41C8-A6E7-E6C3D9CC39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45 kg student is riding on a 7kg scateboard with a velocity of +4m/s. The student jumps of the cart with a velocity of -1m/s. Find the velocity of the scateboard after the student jumped off.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Answer: +36m/s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9B6D6DA-555D-4C93-9F05-B07F34FBE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Momentum</a:t>
            </a:r>
          </a:p>
        </p:txBody>
      </p:sp>
      <p:pic>
        <p:nvPicPr>
          <p:cNvPr id="4099" name="Picture 7" descr="Anim'n of Collision">
            <a:extLst>
              <a:ext uri="{FF2B5EF4-FFF2-40B4-BE49-F238E27FC236}">
                <a16:creationId xmlns:a16="http://schemas.microsoft.com/office/drawing/2014/main" id="{9115C082-8C7E-42A3-A942-45A16D8F3E27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2188" y="2514600"/>
            <a:ext cx="2079625" cy="1143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2E995F-8314-42FC-B1B3-732C096E3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on Momentum	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230D1BE-3F68-4A85-BA5E-8CC32A694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the absence of an external force the momentum of a closed system is conserved.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E9851DC-EE68-4FB6-AA98-CC743053B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Law of Conservation of Momentum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4149696-4841-477A-8360-A19A39E88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/>
              <a:t>	</a:t>
            </a:r>
            <a:r>
              <a:rPr lang="en-US" altLang="en-US" sz="4000"/>
              <a:t>In a closed system,</a:t>
            </a:r>
            <a:r>
              <a:rPr lang="en-US" altLang="en-US" sz="4000" b="1"/>
              <a:t> </a:t>
            </a:r>
            <a:r>
              <a:rPr lang="en-US" altLang="en-US" sz="4000"/>
              <a:t>the </a:t>
            </a:r>
            <a:r>
              <a:rPr lang="en-US" altLang="en-US" sz="4000" b="1"/>
              <a:t>vector sum</a:t>
            </a:r>
            <a:r>
              <a:rPr lang="en-US" altLang="en-US" sz="4000"/>
              <a:t> of</a:t>
            </a:r>
            <a:r>
              <a:rPr lang="en-US" altLang="en-US" sz="4000" b="1"/>
              <a:t> </a:t>
            </a:r>
            <a:r>
              <a:rPr lang="en-US" altLang="en-US" sz="4000"/>
              <a:t>the momenta before and after an impact must be equal.</a:t>
            </a:r>
          </a:p>
          <a:p>
            <a:pPr eaLnBrk="1" hangingPunct="1">
              <a:buFontTx/>
              <a:buNone/>
            </a:pPr>
            <a:r>
              <a:rPr lang="en-US" altLang="en-US" sz="4000" b="1"/>
              <a:t>		Before			   After</a:t>
            </a:r>
          </a:p>
          <a:p>
            <a:pPr algn="ctr" eaLnBrk="1" hangingPunct="1"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m</a:t>
            </a:r>
            <a:r>
              <a:rPr lang="en-US" altLang="en-US" sz="4000" b="1" baseline="-25000">
                <a:solidFill>
                  <a:schemeClr val="accent2"/>
                </a:solidFill>
              </a:rPr>
              <a:t>1</a:t>
            </a:r>
            <a:r>
              <a:rPr lang="en-US" altLang="en-US" sz="4000" b="1">
                <a:solidFill>
                  <a:schemeClr val="accent2"/>
                </a:solidFill>
              </a:rPr>
              <a:t>v</a:t>
            </a:r>
            <a:r>
              <a:rPr lang="en-US" altLang="en-US" sz="4000" b="1" baseline="-25000">
                <a:solidFill>
                  <a:schemeClr val="accent2"/>
                </a:solidFill>
              </a:rPr>
              <a:t>1</a:t>
            </a:r>
            <a:r>
              <a:rPr lang="en-US" altLang="en-US" sz="4000" b="1">
                <a:solidFill>
                  <a:schemeClr val="accent2"/>
                </a:solidFill>
              </a:rPr>
              <a:t> +m</a:t>
            </a:r>
            <a:r>
              <a:rPr lang="en-US" altLang="en-US" sz="4000" b="1" baseline="-25000">
                <a:solidFill>
                  <a:schemeClr val="accent2"/>
                </a:solidFill>
              </a:rPr>
              <a:t>2</a:t>
            </a:r>
            <a:r>
              <a:rPr lang="en-US" altLang="en-US" sz="4000" b="1">
                <a:solidFill>
                  <a:schemeClr val="accent2"/>
                </a:solidFill>
              </a:rPr>
              <a:t>v</a:t>
            </a:r>
            <a:r>
              <a:rPr lang="en-US" altLang="en-US" sz="4000" b="1" baseline="-25000">
                <a:solidFill>
                  <a:schemeClr val="accent2"/>
                </a:solidFill>
              </a:rPr>
              <a:t>2</a:t>
            </a:r>
            <a:r>
              <a:rPr lang="en-US" altLang="en-US" sz="4000" b="1">
                <a:solidFill>
                  <a:schemeClr val="accent2"/>
                </a:solidFill>
              </a:rPr>
              <a:t>    =   m</a:t>
            </a:r>
            <a:r>
              <a:rPr lang="en-US" altLang="en-US" sz="4000" b="1" baseline="-25000">
                <a:solidFill>
                  <a:schemeClr val="accent2"/>
                </a:solidFill>
              </a:rPr>
              <a:t>1</a:t>
            </a:r>
            <a:r>
              <a:rPr lang="en-US" altLang="en-US" sz="4000" b="1">
                <a:solidFill>
                  <a:schemeClr val="accent2"/>
                </a:solidFill>
              </a:rPr>
              <a:t>v</a:t>
            </a:r>
            <a:r>
              <a:rPr lang="en-US" altLang="en-US" sz="4000" b="1" baseline="-25000">
                <a:solidFill>
                  <a:schemeClr val="accent2"/>
                </a:solidFill>
              </a:rPr>
              <a:t>1</a:t>
            </a:r>
            <a:r>
              <a:rPr lang="en-US" altLang="en-US" sz="4000" b="1">
                <a:solidFill>
                  <a:schemeClr val="accent2"/>
                </a:solidFill>
              </a:rPr>
              <a:t>’ + m</a:t>
            </a:r>
            <a:r>
              <a:rPr lang="en-US" altLang="en-US" sz="4000" b="1" baseline="-25000">
                <a:solidFill>
                  <a:schemeClr val="accent2"/>
                </a:solidFill>
              </a:rPr>
              <a:t>2</a:t>
            </a:r>
            <a:r>
              <a:rPr lang="en-US" altLang="en-US" sz="4000" b="1">
                <a:solidFill>
                  <a:schemeClr val="accent2"/>
                </a:solidFill>
              </a:rPr>
              <a:t>v</a:t>
            </a:r>
            <a:r>
              <a:rPr lang="en-US" altLang="en-US" sz="4000" b="1" baseline="-25000">
                <a:solidFill>
                  <a:schemeClr val="accent2"/>
                </a:solidFill>
              </a:rPr>
              <a:t>2</a:t>
            </a:r>
            <a:r>
              <a:rPr lang="en-US" altLang="en-US" sz="4000" b="1">
                <a:solidFill>
                  <a:schemeClr val="accent2"/>
                </a:solidFill>
              </a:rPr>
              <a:t>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EED0294-D7AB-417E-ABBD-9D891D781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Closed System: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5303031-56F0-4D47-841E-E2AF361C4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/>
              <a:t>A system that has no gain nor loss of mass.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1B19D29-2BC7-495A-B295-2073D2A4C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Isolated System:	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6C0201E-B198-4A6C-BC95-BD93A2CC6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closed system with no net external force acting on it.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9A49C8B-DE3F-40C1-88C1-F63A6B48C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Internal and External Forces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0A0D415-1570-4712-8CEB-C35F99A4A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Internal Forces: </a:t>
            </a:r>
            <a:r>
              <a:rPr lang="en-US" altLang="en-US"/>
              <a:t>act between objects within a system.</a:t>
            </a:r>
          </a:p>
          <a:p>
            <a:pPr eaLnBrk="1" hangingPunct="1"/>
            <a:r>
              <a:rPr lang="en-US" altLang="en-US" b="1"/>
              <a:t>External Forces:</a:t>
            </a:r>
            <a:r>
              <a:rPr lang="en-US" altLang="en-US"/>
              <a:t> are exerted by objects outside the system.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B704FE9-FBFD-456F-B018-8BD7FB64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9050"/>
            <a:ext cx="9169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BC3CE0E4-1198-43AC-BF50-4D1A32193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48B9-103D-41CC-B185-F1EBC258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5105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</a:rPr>
              <a:t> A stationary firecracker explodes. What is the total momentum of the pieces that it breaks into?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3B7A3-CAFE-45E3-A1C8-90F3B92F0085}"/>
              </a:ext>
            </a:extLst>
          </p:cNvPr>
          <p:cNvSpPr txBox="1"/>
          <p:nvPr/>
        </p:nvSpPr>
        <p:spPr>
          <a:xfrm>
            <a:off x="304800" y="6248400"/>
            <a:ext cx="541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</a:rPr>
              <a:t>Coyle ,4</a:t>
            </a:r>
            <a:r>
              <a:rPr lang="en-US" baseline="30000" dirty="0">
                <a:solidFill>
                  <a:schemeClr val="accent3"/>
                </a:solidFill>
                <a:latin typeface="Arial" charset="0"/>
              </a:rPr>
              <a:t>th</a:t>
            </a:r>
            <a:r>
              <a:rPr lang="en-US" dirty="0">
                <a:solidFill>
                  <a:schemeClr val="accent3"/>
                </a:solidFill>
                <a:latin typeface="Arial" charset="0"/>
              </a:rPr>
              <a:t> of July 2009, Hudson River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7D30478-1A15-4EFA-9507-53589B130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Recoiling Cannon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BCFA99C-E221-4B80-9449-D15498902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5D389B8-7FBF-4188-BDC9-6CE8FB32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162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313</Words>
  <Application>Microsoft Office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Conservation of Momentum</vt:lpstr>
      <vt:lpstr>Conservation of Momentum</vt:lpstr>
      <vt:lpstr>Conservation on Momentum </vt:lpstr>
      <vt:lpstr>Law of Conservation of Momentum</vt:lpstr>
      <vt:lpstr>Closed System:</vt:lpstr>
      <vt:lpstr>Isolated System: </vt:lpstr>
      <vt:lpstr>Internal and External Forces</vt:lpstr>
      <vt:lpstr>Question</vt:lpstr>
      <vt:lpstr>Example: Recoiling Cannon</vt:lpstr>
      <vt:lpstr>Example 1: Recoiling Cannon</vt:lpstr>
      <vt:lpstr>Collisions </vt:lpstr>
      <vt:lpstr>Example 2: Inelastic Collision</vt:lpstr>
      <vt:lpstr>Problem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 Coyle</dc:creator>
  <cp:lastModifiedBy>Waddell, Jack N.</cp:lastModifiedBy>
  <cp:revision>13</cp:revision>
  <cp:lastPrinted>1601-01-01T00:00:00Z</cp:lastPrinted>
  <dcterms:created xsi:type="dcterms:W3CDTF">1601-01-01T00:00:00Z</dcterms:created>
  <dcterms:modified xsi:type="dcterms:W3CDTF">2021-03-22T13:36:11Z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